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ink/ink1.xml" ContentType="application/inkml+xml"/>
  <Override PartName="/ppt/tags/tag2.xml" ContentType="application/vnd.openxmlformats-officedocument.presentationml.tags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9" r:id="rId1"/>
  </p:sldMasterIdLst>
  <p:notesMasterIdLst>
    <p:notesMasterId r:id="rId32"/>
  </p:notesMasterIdLst>
  <p:handoutMasterIdLst>
    <p:handoutMasterId r:id="rId33"/>
  </p:handoutMasterIdLst>
  <p:sldIdLst>
    <p:sldId id="634" r:id="rId2"/>
    <p:sldId id="587" r:id="rId3"/>
    <p:sldId id="580" r:id="rId4"/>
    <p:sldId id="610" r:id="rId5"/>
    <p:sldId id="588" r:id="rId6"/>
    <p:sldId id="589" r:id="rId7"/>
    <p:sldId id="590" r:id="rId8"/>
    <p:sldId id="611" r:id="rId9"/>
    <p:sldId id="591" r:id="rId10"/>
    <p:sldId id="612" r:id="rId11"/>
    <p:sldId id="613" r:id="rId12"/>
    <p:sldId id="614" r:id="rId13"/>
    <p:sldId id="615" r:id="rId14"/>
    <p:sldId id="616" r:id="rId15"/>
    <p:sldId id="617" r:id="rId16"/>
    <p:sldId id="618" r:id="rId17"/>
    <p:sldId id="619" r:id="rId18"/>
    <p:sldId id="620" r:id="rId19"/>
    <p:sldId id="621" r:id="rId20"/>
    <p:sldId id="622" r:id="rId21"/>
    <p:sldId id="625" r:id="rId22"/>
    <p:sldId id="626" r:id="rId23"/>
    <p:sldId id="595" r:id="rId24"/>
    <p:sldId id="632" r:id="rId25"/>
    <p:sldId id="631" r:id="rId26"/>
    <p:sldId id="627" r:id="rId27"/>
    <p:sldId id="596" r:id="rId28"/>
    <p:sldId id="628" r:id="rId29"/>
    <p:sldId id="633" r:id="rId30"/>
    <p:sldId id="629" r:id="rId3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ristiansen" initials="MC" lastIdx="14" clrIdx="0"/>
  <p:cmAuthor id="2" name="Dion" initials="D" lastIdx="1" clrIdx="1">
    <p:extLst>
      <p:ext uri="{19B8F6BF-5375-455C-9EA6-DF929625EA0E}">
        <p15:presenceInfo xmlns:p15="http://schemas.microsoft.com/office/powerpoint/2012/main" userId="Dion" providerId="None"/>
      </p:ext>
    </p:extLst>
  </p:cmAuthor>
  <p:cmAuthor id="3" name="Gu" initials="G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79646"/>
    <a:srgbClr val="C0504D"/>
    <a:srgbClr val="FAC806"/>
    <a:srgbClr val="00FF00"/>
    <a:srgbClr val="00316C"/>
    <a:srgbClr val="E6AA00"/>
    <a:srgbClr val="5C8E3A"/>
    <a:srgbClr val="FFBF00"/>
    <a:srgbClr val="70A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7" autoAdjust="0"/>
    <p:restoredTop sz="87811" autoAdjust="0"/>
  </p:normalViewPr>
  <p:slideViewPr>
    <p:cSldViewPr>
      <p:cViewPr varScale="1">
        <p:scale>
          <a:sx n="69" d="100"/>
          <a:sy n="69" d="100"/>
        </p:scale>
        <p:origin x="197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5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744-6D63-4244-BF2D-9B94EBE5F8C8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6E8F8-B06B-4160-8A49-B1881A9DAD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53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1:30:14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15015 17830 3376 0,'-24'-37'1256'0,"3"21"-1087"0,16-4 119 0,2 1-256 0,11 7-80 0,10-10-24 0,11 13 112 15,9-16 144-15,1-11 232 16,-1 11 248-16,-2-7 64 16,4 15-240-16,-40 17-488 15,35-19 416-15,-1 9 72 16,7 6-24-16,-2 2-16 16,17 8-207-16,3 13 55 15,4 1-40-15,-5 4 8 16,4-9-8-16,-4 10-16 15,-2 4 176-15,0-4-160 16,2 3-184-16,-5-6 184 16,5-4-104-16,-4-7 56 15,-1-7-16 1,-8 1-56-16,-2-4 168 16,21-12 88-16,-27-9-240 15,16-3 200-15,2 0-256 16,3-2-32-16,-2-6-168 15,-3 6 32-15,-7 0 288 16,-11 2 17-16,-7 13-225 16,-3 10 0-16,17 4 192 15,-10 2 104-15,10 8-144 16,1-4-152-16,18 4 0 16,2 6-56-1,6-13 208-15,0-4-144 16,0-3 32-16,3-5-168 15,5 5 24-15,9 0 304 16,9-3-40-16,6 1-224 16,6-8 32-16,12 2 8 15,6 6 64-15,12-6-96 16,1 1-8-16,-4-1-112 16,-4 6 200-16,7 15-208 15,-8 11 288 1,-2 4-40-16,-6-7 16 15,-4-1 104-15,3 8-120 16,-5 6-24-16,-4-4 80 16,-5 0-232-16,0-6 200 15,-4 19-72-15,-5 2 368 16,2-5-112-16,-1 4-888 16,3-16 528-16,5-8 120 15,-2-16 64-15,-1-13-64 16,-4-22 72-1,1-18 416-15,-2-5-544 16,-10-23 192-16,-16 13-216 16,-6 10 16-16,-7 32 216 15,-14 9 0-15,-3 13-32 16,-4 3 120-16,1 10-272 16,1 13-144-16,1 8 192 15,0-16 40-15,-1-8-160 16,1-2 96-1,9-5-152-15,-3-3 160 16,-3 5 72-16,1-5-232 16,8-8-320-16,-16 8-1296 15,-13-3-2145-15,5 11-3305 16,-26-5 3298-16</inkml:trace>
  <inkml:trace contextRef="#ctx0" brushRef="#br0" timeOffset="6028.97">18310 17110 2384 0,'-3'1'136'0,"-10"10"192"0,1 8-336 0,6 6-224 0,0 7 64 15,1 2 136-15,-5-8 64 16,5-8 104-16,5-3 400 16,0-8 24-16,0 8 80 15,5-4-55-15,-5-11-585 16,3 6 544-16,-3 3 496 15,-3 4 176-15,-5 3 192 16,0 0-303-16,0 0-337 16,-11-7 280-16,0 0-112 15,4-9-376-15,-17 0 337 16,-19-7-49-16,16-11-208 16,-6-15-16-16,-5-8 192 15,1-29-304-15,3-10-152 16,15-18-264-1,9-25-96-15,12 5 104 16,19 6-24-16,4 19 153 16,22-1-153-16,15 12-104 15,12-1 360-15,19 3-112 16,5 24-88-16,0 30-336 16,0 12-112-16,-7 24 552 15,-1 49-112-15,-15 33 304 16,-15 12 40-16,-27 12-336 15,-4 2 368 1,-18 6 352-16,-14-8-136 16,-15-10-552-16,-22-15-200 15,-11-4 192-15,-12-17 8 16,1-17-152-16,2-21-1040 16,8-22-1960-16,16-5-1393 15,22-5-2425-15,11 12-943 16</inkml:trace>
  <inkml:trace contextRef="#ctx0" brushRef="#br0" timeOffset="6766.35">18436 17437 3080 0,'-9'-8'920'0,"-18"-10"25"0,9 7 839 0,7 5-72 0,-5 0 65 16,6 6 15-16,2 1-544 15,3 19-439-15,5 21 143 16,7 3-312 0,9 27 176-16,11 8-304 15,-27-79-512-15,26 82 600 0,17 7-56 16,5-1-280-16,15-7-392 15,4-6 272-15,13-10 521 16,8-5-337-16,13-2-104 16,4-14 264-16,12 2-144 15,11-13-168-15,0-2-136 16,4-9 24-16,9 0 280 16,10 1-40-1,9-7 40-15,9-16-88 16,20-7-248-16,-1-21 112 15,7 19-144-15,12-6 256 16,-5-11 48-16,7-13-336 16,-57 16 64-16,90-33-80 15,-97 33 24-15,39-28 208 16,-17 7-40-16,-7-15-32 16,-10-14-48-1,-16 14 144-15,-15 16 361 16,-7-7-858-16,-7-7 482 15,-27 16 55-15,-27-4-400 16,-4 36 7-16,-23-6 185 16,-14 8 369-16,-4-1-714 15,-6-1-727-15,-6 9-1376 16,-9 0-1289-16,-4 2-608 16,-4 1-1176-16,-2-6 1480 15,18 0 1721-15</inkml:trace>
  <inkml:trace contextRef="#ctx0" brushRef="#br0" timeOffset="7017.45">22980 17450 6609 0,'0'0'0'0,"-43"-6"3905"0,29 2-2225 0,9-8-648 0,5 2-592 0,14-5 417 15,15-8-297-15,8 13-288 16,24 8 112-1,-6 9-224-15,7 18-64 16,-9 9-120-16,-53-34 24 0,40 48-16 16,-16 1 192-16,-9 5-216 15,-15 5-32-15,0 1-920 16,-2 4-2593-16,-1-22-2944 16,-2-22 1624-16</inkml:trace>
  <inkml:trace contextRef="#ctx0" brushRef="#br0" timeOffset="7947.11">24007 16948 4640 0,'-13'-3'3201'0,"-6"3"-2649"0,11-2 777 0,0-6 455 16,0-3-424-16,1-3-175 15,3-1-457-15,-1-4 56 16,-3-1-232-16,-7-15-160 16,1-4-96-16,-8-4 416 15,-15-17-584-15,8 8-112 16,-2 11 8-16,4 12 120 16,5 13 288-1,7 16 337-15,4 22-481 16,0 30-104-16,6 37 56 15,16 32 184-15,16 9 544 16,7 12-312-16,6-5-256 16,5 7-288-16,-5-15-104 15,8-36-48-15,7-18 48 16,-14-34-848-16,-13 6-792 16,-4-29-673-16,-13-6-463 15,-8-18-817 1,-12-34-1176-16,-30-14 640 15,2 19 1865-15</inkml:trace>
  <inkml:trace contextRef="#ctx0" brushRef="#br0" timeOffset="8056.87">23763 17408 3680 0,'-6'1'2785'0,"-20"18"720"0,13-9-1361 0,12-4-592 0,1-5-1103 16,13-1-145-16,23-2-144 15,22-11-272-15,13-9-465 16,9-7-2215-1,7 0-2065-15,-6-2 720 16,-61 25 2041-16</inkml:trace>
  <inkml:trace contextRef="#ctx0" brushRef="#br0" timeOffset="8462.59">24321 17128 6345 0,'0'0'0'0,"-17"10"3393"0,6-3-2177 0,9 1 1008 0,2 8-199 15,0 4-585-15,10 10-864 16,7 4-232 0,1 14 144-16,3 16-160 15,-2-11-24-15,2-16-360 16,-21-37 56-16,24 29-48 0,-2-4-40 16,-1-13 128-16,-2-7-112 15,-7-5-272-15,-3-29 96 16,1-33-392-1,-7 10 304-15,-5-7 16 0,-15-16 48 16,-6-6 72 0,-4 3 128-16,19 38 168 15,5 28 56-15,3 12-152 16,3 23 672-16,18 11-176 16,6 20-120-16,2 1-96 15,10-5-240-15,-4 1 120 16,0-12-632-16,-4-9-904 15,-4-20-1801-15,-5-6-848 16,-1-12-63-16,-6-18 863 16,-12-7 1297-16</inkml:trace>
  <inkml:trace contextRef="#ctx0" brushRef="#br0" timeOffset="8809.89">24782 16945 3248 0,'0'0'976'0,"0"-2"2097"0,0 2-3073 16,0 5 4985-16,6 20-2696 15,-3 14-337-15,5 11-320 16,5-5 9-16,0-7-609 16,-2-5-816-1,1-4-272-15,-3 1 240 0,-9-30-184 16,7 5 152-16,1-4-312 16,-2-21-392-16,0-16-224 15,4-10 320-15,6-33 96 16,-6-18-193-16,7-2 473 15,12 24-192-15,-14 38 368 16,9 21 144-16,-3 17 121 16,6 27 151-16,0 38-360 15,-6 6 96-15,-2 1-8 16,0-16-280 0,7-22-448-16,0-15-2353 15,12-15-784-15,-4-13-32 16,-8-32-831-16,6-9 2215 15,-3-24 1233-15,-12-12 920 16,-14 63-1264-16</inkml:trace>
  <inkml:trace contextRef="#ctx0" brushRef="#br0" timeOffset="8975.4">25382 16688 1536 0,'0'0'0'0,"3"-49"904"0,-3 27 2473 0,-3 17 472 0,-7 8-393 16,-3 22-935-16,2 14-825 16,-7 6-215-1,2 18 263-15,5-4-1048 16,13-15-392-16,18 3-312 15,-20-47 8-15,18 26-288 0,14-5-200 16,4-8-736-16,8-17-1673 16,-12-31-1304-16,26-23-1584 15,-13-11 904-15,-42 48 3097 16</inkml:trace>
  <inkml:trace contextRef="#ctx0" brushRef="#br0" timeOffset="9170.2">25593 16239 8025 0,'-3'0'2457'0,"-26"19"127"0,24-5-2112 0,5 0 353 16,10-8 79-16,19-1-624 15,9-5-240-15,11-10-456 16,7-15-857-16,-29 2-1079 16,15-6-1689-16,-21-7-552 15,-13 19 1689-15</inkml:trace>
  <inkml:trace contextRef="#ctx0" brushRef="#br0" timeOffset="9335.24">25694 15963 4817 0,'-17'6'3448'0,"-7"24"-735"0,12 4-601 0,6 14-55 16,3 10 39-16,3 21-143 16,11 13-513-16,8-7-272 15,12-1-1400-15,9-3 184 16,2-2-376-16,3-20-504 15,-45-59 928-15,38 34-2497 16,4-12-1664-16,-4-14-1304 16,-4-24-280-16,-26-2 3449 0</inkml:trace>
  <inkml:trace contextRef="#ctx0" brushRef="#br0" timeOffset="9534.34">26102 16062 8369 0,'-10'5'3561'0,"-11"24"-1457"0,17 12-319 16,0 25 335-16,3 10 937 16,-1 2-1545-16,5-11-848 15,15-14-1040-15,8-12-824 16,-2-2-1528-16,5-25-1577 16,-18-18-1793-16,-11 4 6098 0,13-41-6353 15,-10 22 4249-15</inkml:trace>
  <inkml:trace contextRef="#ctx0" brushRef="#br0" timeOffset="9653.82">25929 15454 5153 0,'0'0'0'0,"-44"-4"4929"0,25 8-4273 16,14 10-664-16,5 3-168 16,16 25-208-16,21-2-1497 15,24 14-3040-15,-10-14 1561 16</inkml:trace>
  <inkml:trace contextRef="#ctx0" brushRef="#br0" timeOffset="9977.08">26538 15856 6601 0,'-14'24'3361'0,"2"16"-1969"16,6-9 1168-16,0 22 281 15,-9-1-536-15,14-2-1193 16,4-7-1104-16,13-4 552 15,1-9-416-15,11-9-128 16,9 1-136-16,0-12-24 16,-37-10 144-16,40 1 184 15,5-14-248-15,-5-27 112 16,-3-4-688-16,-10-10 368 16,-11 1 240-16,-13 2-416 15,-8-2 56-15,-25 9-425 16,-1 4 1-16,-20 22-64 15,8 12-864-15,-4 17-1577 16,9 9-2184-16,14 3 1304 16,19-12 2473-16</inkml:trace>
  <inkml:trace contextRef="#ctx0" brushRef="#br0" timeOffset="10326.64">26878 15695 7377 0,'0'0'0'0,"-5"-10"4033"0,9 11-2649 0,10 8 1089 0,-1 16 399 16,3-2-479-16,1 12-1657 15,4 6-400-15,5-3 264 16,1 2-512-16,1-20-256 16,-8-1-216-1,-20-19 384-15,20 3-224 0,-4-6-360 16,1-9-56-16,3-22-96 15,-1-15 232-15,3-34 712 16,6-20-128-16,8-10-104 16,3 16 64-16,6 23 264 15,-3 33-176-15,-7 18 544 16,0 21 16-16,-8 45 88 16,7 34 80-16,-20 11-336 15,12-13-223-15,9-3-329 16,-10-6-104-1,-11-9-633-15,4-23-2607 16,1-6-3426-16,-5-17-2496 16,-11-10 6122-16</inkml:trace>
  <inkml:trace contextRef="#ctx0" brushRef="#br0" timeOffset="39150.83">15904 11925 1952 0,'-8'-4'128'0,"1"23"664"15,1-12 328-15,0 12 9 16,-2-13-1-16,1 6-88 16,1-3 16-16,4-1-64 15,-1 7 89-15,3-4-105 16,-3 9 24-16,3-20-1000 15,0 5 856-15,0-3-88 0,0 1-103 16,3 2-49 0,0-5-80-16,3-15 160 15,-2-26-152-15,7 13 16 16,-5-5 16-16,4 4-96 16,-4-29 113-16,1 13-97 15,4-7-80-15,-8 16-72 16,4 1-176-1,-4-27 112-15,3 16-96 0,-3-11-16 16,-3 22 152 0,0-12 64-16,4 6-200 15,-4 1-64-15,0 3 104 16,8 6-264-16,-5 1 80 16,0-8-24-16,4 9 72 15,-4 4-16-15,0-11 24 16,-3-1-56-16,0 13 8 15,3-11-88-15,-3 0 104 16,3 6-24-16,4-14 24 16,-2 8-120-16,-2-6 112 15,0 3-104 1,3 18 56-16,-2 0 120 16,-4 1-232-16,3-1 152 15,-3 6-64-15,0 4 56 16,0 0-48-16,0-4 16 15,-2-1 0-15,2-1-24 16,0-8 56-16,0 5-112 16,-5-1 120-1,4-4-40-15,-1-4 32 16,2-8-104-16,-1 16 80 16,1-7 16-16,0 4-104 15,0-3 96-15,0 0-136 16,0 2 192-16,0-1 8 15,3 9-48-15,-3 3-176 16,0 8 104-16,-3 5 8 16,3-2-176-16,0 2 200 15,-2 2-2736-15,0 12-809 16,2 6-1696-16,10 13-1721 16,-7-14 2642-16</inkml:trace>
  <inkml:trace contextRef="#ctx0" brushRef="#br0" timeOffset="40588.03">13068 10059 2336 0,'-11'2'32'0,"3"6"112"16,0-3 336-16,-2-5 424 15,4 0 361-15,2 0-161 16,3-5-224-16,1 2-56 15,0-4 216-15,0 4-103 16,6-3-105-16,1 2-80 16,-7 4-752-16,8-1 744 15,1-4 24-15,1 5-248 16,1 0 17-16,5 5-153 16,13-1 152-16,6 1 56 15,2 2-192-15,-13-2-112 16,23 3 128-16,12-3-136 15,4 5 48-15,-4 2 184 16,7 4-176-16,1-1 48 16,7 1 57-1,5-1-73-15,15-5-24 0,1-1-216 16,0-5 200 0,1-4-128-16,0 0-176 15,3 0 80-15,-10-4 160 16,-1 4-40-16,-11 4-128 15,-2 2 72-15,-3 0 208 16,2 4-64-16,3-2-160 16,0-3 0-16,-11-3-16 15,1-2 72-15,1 3 24 16,-11-2-120 0,4-1 80-16,-4 4-208 15,-6 1 72-15,0-3 104 16,-1 2 121-16,-8-3-193 15,1-1-56-15,-8 0 32 16,-6 3 120-16,5-2-120 16,-1 4 56-16,-4 2-16 15,-9-1-96-15,18-6 96 16,-12 2 32-16,-1 1-136 16,-1-1 80-16,2-2-88 15,8 0 112 1,-7 3-80-16,0-3-48 15,-9 0 64-15,11 0 40 16,-15-5-64-16,7 2-8 16,-2 3-64-16,-1-2 72 15,-2-3-24-15,-2 4 88 16,-4-3 0-16,0-4-200 16,-4 2 24-1,5 2-304-15,-7-2-673 16,-1-2-855-16,-3 6-849 15,0-2-247-15,0 0 63 16,-3 4-288-16,1-2-503 16,-6 2 655-16,5 0 1049 15</inkml:trace>
  <inkml:trace contextRef="#ctx0" brushRef="#br0" timeOffset="41740.81">16048 10233 2216 0,'-1'0'192'0,"-6"8"888"0,4-8-232 0,-2 1 929 15,0-1-169-15,5 0-1608 16,-6-4 2601-16,6-2-1633 15,-7 0-160 1,6-2-80-16,-6 2-88 16,1-4-63-16,6 10-577 0,-5-4 336 15,-8-2 104-15,1 6 24 16,2 0-104-16,-6 0-24 16,1 0 184-16,3 0-120 15,-9 0 80-15,2 0 56 16,-2 0-48-16,-5 0 105 15,0-4-57-15,-6 2-48 16,-5-2-128 0,-1 4 168-16,-21-4-72 15,15 4-144-15,-14 0-40 16,-6 0-24-16,2 0 40 16,-4 0 32-16,-8 0-56 15,0 0-32-15,-3 3-79 16,0 3 95-16,-4-1 8 15,2 0-152-15,-3-1 56 16,5 2-24-16,5-1 24 16,-7 0-64-1,4 4 128-15,-2-2-200 16,0 7-64-16,0 4 312 16,3-3-240-16,5 4 136 15,0-3-112-15,5 7 0 16,0-9 216-16,8-4-152 15,0 0 96-15,1-4-296 16,4 0 56-16,-4-2 128 16,9-4-136-16,4 0-48 15,-8-6 136 1,-6-2-32-16,13-2 184 16,0 4-304-16,-4 0-160 15,7 2 232-15,-6-3 88 16,7 5-48-16,-1-3 112 15,11 1-96-15,2 4 96 16,6 0-144-16,2 0 72 16,1 0-40-16,0 0-8 15,6 0 16-15,2 0-72 16,-3-2 160 0,2 2-80-16,3 0 16 15,-2 0-48-15,1 0-32 16,2 0 72-16,2 1-64 15,4-1 176-15,-1 0-280 16,-1 0 24-16,3 0 104 16,-2 0 56-16,2 0 56 15,0 0-112-15,0 0-240 16,0 0 480 0,0 0-240-16,4 0-80 15,-1 0-16-15,10 0 56 16,-2 0-8-16,5-4 72 15,5 4 120-15,17-2-272 16,-2-2-96-16,10 0 208 16,5-1 64-16,9-6-8 15,12-1 192-15,2-3-192 16,1-2 48-16,12-1-80 16,-4 2 72-16,-17 6-104 15,53-8-152 1,-30 7 96-16,-2-4 168 15,-8 1 0-15,-15-1-272 16,-16-1 24-16,-8 6 160 16,5-6-656-16,-27 6-592 15,6 3-2265-15,5 2-3841 16,-15-3-2656-16,-9 8 6690 0</inkml:trace>
  <inkml:trace contextRef="#ctx0" brushRef="#br0" timeOffset="44669.63">13586 9373 4745 0,'-19'-10'3104'15,"11"0"-1287"-15,1 0 367 0,4 6-544 16,2 0-503 0,1 4-1137-16,0 18 1168 15,0 13-608-15,3 31-56 16,6 6-216-16,-4 3 352 16,-2-8-96-16,1-4-151 15,5-15-137-15,-2-10-112 16,10-12-120-16,-4-6 160 15,-2-11-208-15,12-4 72 16,-9-7 120-16,23-13 24 16,-11-10-72-1,1 5-64-15,-4-1-152 16,5 0 96-16,-4-10-24 16,2 7-400-16,-3-10-905 15,-4 16-1063-15,-2-5-1097 16,-13 5-1544-16,5 2 512 15,-9 6 1945-15</inkml:trace>
  <inkml:trace contextRef="#ctx0" brushRef="#br0" timeOffset="44923.57">13719 9220 5345 0,'-11'0'1872'0,"-8"7"-840"0,17 2 121 0,2 5 303 15,10 29 544-15,12 17-751 16,15 14-97-16,2 5-520 16,-1-8-168-16,1-10-240 15,-4-8-112-15,-1-17-240 16,-34-36 128-16,27 33-128 16,8-11-688-16,0-14-1385 15,-15-8-1383-15,2-13-1321 16,-4-19-16-16</inkml:trace>
  <inkml:trace contextRef="#ctx0" brushRef="#br0" timeOffset="45803.82">14152 9071 2272 0,'-3'3'176'0,"-3"-3"904"0,2 2 425 16,1 1 127-16,-5-3-208 15,5 9-520-15,1 0-199 16,2 8-105 0,0 8-24-16,0 3-104 15,7-9-176-15,4-4-152 16,-11-15-144-16,16 16 64 0,0-10 56 16,3 3 16-16,9-8 96 15,-4-1 24-15,8-2 120 16,3-2 24-16,-6 4 40 15,0 0 25-15,-4-4-49 16,4 8 32 0,-14 13-48-16,-2 16 80 15,-10 10-120-15,0 2-304 16,-9 17 72-16,-7 10 120 16,-8-11-224-16,-3-8-216 15,1-18-208-15,1-20-1953 16,3-12-2488-16,-2-36-1288 15,11-2 3217-15</inkml:trace>
  <inkml:trace contextRef="#ctx0" brushRef="#br0" timeOffset="45936.67">14250 9036 6041 0,'0'0'0'0,"-10"-10"3353"0,9-4-1833 0,12-1-216 0,7 0-392 0,19-2-568 0,14-9-512 15,18-4-2672-15,18-11-7618 16</inkml:trace>
  <inkml:trace contextRef="#ctx0" brushRef="#br0" timeOffset="46559.77">16454 11085 6873 0,'-14'0'1952'0,"2"8"-679"0,12-8-1273 15,-1 0 3600-15,-1 0-2039 16,2 17-785-16,11 20-136 16,9 18-144-16,0-3-256 15,3 22-48-15,-2 4 0 16,1-9-336-16,-1-3-304 16,-2-29-896-16,1-16-2193 15,-1-18-2080-15,2-26-1080 16</inkml:trace>
  <inkml:trace contextRef="#ctx0" brushRef="#br0" timeOffset="46876.52">16823 11018 6441 0,'-3'-4'1648'0,"-18"5"-55"0,14 9-25 0,-2 9-576 0,-7 17 152 16,3 6-536-16,5 8-263 15,0-17-169-15,8 13-136 16,8-8-40 0,6-14 0-16,7-9-40 15,-21-15 40-15,26-16 32 0,12 12 24 16,6-5-40-16,4-1 16 16,-3-8 32-16,-5 6-8 15,-11 9 72-15,-15 11 176 16,-8 27 32-1,-6 8-240-15,-6 6 112 0,-23 6-144 16,0 13-272 0,-8-10 72-16,1-16-680 15,-3-15-1521-15,12-46-2296 16,-4-40-680-16,25 39 2857 0</inkml:trace>
  <inkml:trace contextRef="#ctx0" brushRef="#br0" timeOffset="47028.7">16826 10979 5473 0,'-2'0'1512'0,"-1"1"1385"0,3 9-777 0,7-5-656 16,9 7-543-1,13-1-841-15,11-9-400 16,25-4-2193-16,11-26-2312 16,-6 4-816-16,-54 9 4481 0</inkml:trace>
  <inkml:trace contextRef="#ctx0" brushRef="#br0" timeOffset="47329.95">17322 10859 6321 0,'-23'18'2840'0,"-4"13"-1111"0,8 2 751 0,4 5-519 16,-2 8 287 0,7 12-807-16,5-17-225 15,8 16-568-15,10-32-344 16,15 3-192-16,-1-12-88 15,13-11-32-15,-40-5 8 0,43 1-88 16,-4-21 80-16,12-19 0 16,-12-11-120-16,-12-8-48 15,-18-3-72-15,-9-1 96 16,-17 4-160 0,-7 28-8-16,-20-14-352 15,-17 9-209-15,2 26-23 16,5 15-216-16,7 36-1032 15,15 22-1313-15,11 3-2152 16,8-12 560-16</inkml:trace>
  <inkml:trace contextRef="#ctx0" brushRef="#br0" timeOffset="50522.93">15461 10707 2280 0,'-18'14'16'0,"7"-3"360"0,5-6 448 0,1-5 176 16,-1 3-111-16,6-1-209 16,0 1-64-16,0-3-616 15,0-4 616-15,0-2-392 16,4-12-16-16,3-7-232 15,2-42-8-15,1-4 48 16,1-8 0 0,-1 16 32-16,9-16-56 15,2 18 8-15,-7 12 80 16,1 23-96-16,-6 5 40 16,-2 17 24-16,-4 4 240 15,4 10 120-15,-1 14 24 16,2 1-192-16,2-6-87 15,-4-9-41-15,7-5-48 16,0-8 24 0,3-23 56-16,11-12-48 15,5-32 0-15,-6-3-88 16,1-11-56-16,-8 11-16 16,4 18 24-16,-2 27 104 15,-7 12-56-15,0 9 48 16,1 9-16-16,14 13 64 15,-8 14 120-15,6-3 80 16,8-10 88-16,2-9-80 16,-2-11 24-1,5-20-112-15,4-6-152 16,-4-12-120-16,-3 5-136 16,-12 9-1248-16,-10 13-1745 15,-6 13-1056-15,-9 4 1321 0</inkml:trace>
  <inkml:trace contextRef="#ctx0" brushRef="#br0" timeOffset="51042.05">15867 10776 2592 0,'-5'2'256'0,"-27"13"656"0,18 0-152 0,9-7 225 0,3-5 23 15,2 2-320-15,10 3 48 16,19-2 16 0,-4 3-136-16,15-8-111 15,15-1-257-15,-12-4-120 16,-43 4-128-16,55-15 144 0,-14-3 16 15,-2-5-128-15,-10-13 0 16,3-15-8-16,-5-4 80 16,-6-3-96-16,2 4 16 15,-3 1-40-15,9 12 16 16,-11 19-32-16,6 3 56 16,-3 12-8-1,0 6-56-15,-2 1 48 16,-1-4-88-16,-1 0 104 15,4-12-16-15,3-3-32 16,10-9 64-16,-5 3-56 16,9-10 24-16,1 11 160 15,1 5-136-15,17-10-16 16,-16 14-240-16,2-6-1089 16,-8 2-1511-16,-12 4-3657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1:59:56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5632 8219 896 0,'-13'-22'168'0,"-6"3"360"0,12 5 48 0,4 5 240 0,3 4 720 15,0 5-1536-15,0 7 1913 0,3 3-833 16,10 10 216-1,2 23-15-15,6 3 31 16,3 19-248-16,-24-65-1064 0,24 67 1040 16,3 2-87-16,-11 1-57 15,0 5 40-15,-5 2-328 16,-4-17-96-16,7 30-8 16,-1-49-256-16,1 13 88 15,4-7 17-15,-8-18 111 16,-7-8-368-1,-3 7 96-15,3-13 104 16,-3-1-88-16,0-10 56 16,-5 2-152-16,-6-2-24 15,-8-2-72-15,0-7-40 16,-7-7 64-16,3-16-80 16,-1 13-24-16,-9-13 24 15,9-1-184-15,3-3 88 16,0 3-384-16,-2 0-32 15,1 5 199-15,4 4 129 16,-1 1 136-16,6 3 24 16,2 2 48-1,6 8 40-15,2-2 16 16,3 8-40-16,8 1-24 16,-2 21 128-16,11 18-56 15,16-1 104-15,-4 3 89 16,8-4-153-16,3 0 88 15,0 3 0-15,-6 1 56 16,-7-3-8 0,2-18 0-16,-7 3-24 15,-7-13 144-15,-7-2-16 16,2-8 72-16,-9-1-16 16,9-12 40-16,-1-21-136 15,28-26-216-15,-11-15 112 16,11-10-112-16,5 6 0 15,-14 9-328-15,14 3-520 16,-19 35-2232-16,17 8-2746 16,-13 23-3384-16,11 19 6194 15,-34-15 2072-15</inkml:trace>
  <inkml:trace contextRef="#ctx0" brushRef="#br0" timeOffset="5333.87">8654 6271 1920 0,'-8'-24'-40'0,"1"-17"96"15,6 13-32-15,1-5 96 16,0 7 736-16,3 6 280 16,-3 3 1-16,6 10-57 15,-1 1-176-15,5 6-176 16,6 5-8-16,-16-5-720 16,18 20 624-16,1 12-143 15,-2 22 7-15,-1 3 88 16,4-3 104-16,-7 8-56 15,1-2-128-15,-3 4 8 16,2 0-136-16,-7-1-16 16,-2 1 1-16,-1-18-185 15,-3-4 48-15,-2-3 0 16,-4-13 112 0,-2-3-216-16,0-6 0 15,-2-9 24-15,-1-3 8 16,-5-5 56-16,-7-3-160 15,-12-24 56-15,3 3-96 16,-5-16-16-16,2 1 112 16,-2-1-64-16,11 2-88 15,2 4 16-15,11 16 16 16,10 11 88-16,3 7-64 16,7 2-328-16,10 30 264 15,19 10 8-15,12 18 48 16,13-5 72-1,3-7-80-15,-6-4 32 16,1-2 24-16,-14-9 8 16,3-7 64-16,-14-7-8 15,-13-9 104-15,-5-10 152 16,-5-1 216-16,-2-16-88 16,-2-11-328-16,7-15-136 15,2-11-64 1,2-10-344-16,9 5-1720 0,7 10-2177 15,0 20-2441 1,2 4 4226-16,-31 7 792 0</inkml:trace>
  <inkml:trace contextRef="#ctx0" brushRef="#br0" timeOffset="6745.89">11045 4619 1576 0,'-1'-16'528'0,"-14"-25"-504"0,11 15 40 16,4 0-24-16,3 1 520 15,2 0 528-15,-5 4 137 16,0-2 39-16,3 8-80 16,-3 9-256-16,3 6-480 15,3 5 49-15,-6-5-497 16,4 22 736-16,5 20 16 0,6 7-8 16,-6-4-120-16,7 8 72 15,4-5-128-15,-3 12-88 16,4-10-39-1,-2-3-73-15,1-8-56 16,-8 1-8-16,-5-21 168 16,-4 6-80-16,-3-10 48 15,-2-2-32-15,-4-7-120 16,-10 1 16-16,0 0-192 16,-2-1-64-16,-4-4 16 15,-7-2-40-15,-8-10-48 16,-5-3 80-1,1-2-176-15,-7-4 48 16,1-18 16-16,4 23 96 16,14-4 48-16,6 4-128 15,14 14-32-15,4 0 32 16,5 0 40-16,6 6-232 16,14 8 240-16,16 7-96 15,0 4 64-15,7 3 32 16,4 10 0-16,2-12-40 15,7 4 144 1,-4-6-296-16,-7-4 248 16,-7-5 296-16,-17-10-32 15,-2-2 288-15,-7-6 433 16,-3-11-297-16,4-9-232 16,-7-6-224-16,2-14-152 15,-1-14 104-15,6 5-264 16,1-1 40-16,-4 14-32 15,3 13-256-15,6 0-456 16,-5 10-792 0,2 10-1593-16,4 8-2816 15,7 25-985-15,-14 8 3626 0</inkml:trace>
  <inkml:trace contextRef="#ctx0" brushRef="#br0" timeOffset="26274.08">2908 17234 504 0,'0'0'0'0,"0"-2"40"0,-3-13-48 16,-2 2 0-16,4 3 24 16,-4 0 0-16,5 8 0 15,-5-9-24-15,-4 6-24 16,4-2 72-16,-8 1 56 15,3-2 176 1,10 8-272-16,-5-9 360 0,9 6-104 0,7 3 16 16,-11 1-104-1,-5-1 8-15,5 0-176 16,13 2 488-16,11 3-152 16,-13 3 8-16,8 6 216 15,2 2-48-15,10-2 137 16,1 2 87-16,2 4 64 15,-1 0-48-15,1 7-160 16,4-2-32-16,3-5 120 16,-3 3-63-16,5-2-209 15,9-3-248 1,-4-2-24-16,1 0 24 16,1-8 128-16,-10-3-8 15,10-15 32-15,17-10-64 16,-1-5 152-16,3 1 168 15,0 0-248-15,23-24-48 16,-11 24-216-16,-5 0 232 16,12 4 0-16,-6 0-207 15,8 9 71-15,-5-6-176 16,-2 10 96 0,0-4 176-16,2-1-296 15,-9 6 144-15,2 2 80 16,6 0-152-16,-6 2 232 15,-4-7-128-15,2 3-136 16,-3 1-104-16,1 5 56 16,6 2 128-16,1 2 0 15,-3-4-72-15,-4-4-160 16,3 2 176-16,5 2-48 16,3-5-40-1,9 5 488-15,3-8-296 16,4 2 40-16,4 2-32 15,8 2 80-15,12 4-128 16,2 6-120-16,9 13 432 16,-3 9-200-16,5-16 40 15,-11 11-72-15,-12-8-216 16,-9-2 136-16,-5-8-8 16,2-4 8-16,-21-7 40 15,-5-10-224 1,-13 3 104-16,-3-4 96 15,0 0 40-15,-2 3-168 16,-3-1-80-16,-11 6 176 16,10 3 112-16,-1 8 200 15,-12 18-392-15,1 19 96 16,-4-2-144-16,-15 9 328 16,16-8-224-16,-13-15-88 15,16-7 80-15,-3-8-48 16,1-5 80-1,-3-12 56-15,36-25-136 16,-15 7-16-16,-12 8 128 16,7 5-552-16,-11 7-688 15,-7 7-1512-15,-11 6-1705 16,12 4-640-16,-21 3 1296 16,5 3 3033-16,-14-8 360 15</inkml:trace>
  <inkml:trace contextRef="#ctx0" brushRef="#br0" timeOffset="43760.92">11416 16919 680 0,'-2'1'-24'0,"-1"-1"48"0,-3 0-24 0,2 0 32 15,1 0 0-15,2 0-56 16,-4 0 32-16,3 0-40 16,2 1 72-16,0 3-32 15,-1-4 0 1,1 4-72-16,0-4 64 0,0 1-16 15,3 4 32-15,0-3-8 16,-3 1 8-16,3 0-48 16,-3-3 32-16,0 5 0 15,3-3-8-15,1 1 8 16,-1-3-56-16,2 0-552 16</inkml:trace>
  <inkml:trace contextRef="#ctx0" brushRef="#br0" timeOffset="45173.93">11401 16973 688 0,'-3'2'-64'0,"-3"-2"32"0,6 0 56 15,-3-2 32-15,-4 2-32 16,1-5 24-16,4 5 208 15,1-5 184-15,-4-3-8 16,5 1 136-16,0-3-56 16,5 1-24-16,-5 9-488 0,3-13 344 15,3-2-160-15,5-1 64 16,7 0-104 0,-5-1-80-16,3-2 8 15,3 2-64-15,4 2-48 16,-7 1-24-16,-3 5 184 15,3 3-40-15,-2 1 25 16,-4 5-186-16,4 2 97 16,-1 8 113-16,0 6 223 15,-5-5 48-15,5-1-48 16,-1 7 160-16,-2 1 0 16,-2-5-8-16,2-3-32 15,-4-4-224 1,0-1 24-16,1-1-16 15,1 1-32-15,2-5-24 16,2-8-64-16,8-7-168 16,7-7 144-16,8-14 25 15,-8 10-105-15,1-2-72 16,-3 8-33-16,-7 10 170 16,-5 8-105-16,-5-2 80 15,-2 15-88-15,-2 7 88 16,-4 17 120-1,0-12 384-15,-4 0-512 16,1-1 232-16,-3-2-56 16,2 0-32-16,0-4 128 15,2-3-216-15,2-12-120 16,0 0 8-16,0-1-8 16,6-2 200-16,9-13-88 15,-1-4-248-15,4-7 48 16,-2 8 136-16,3 2 40 15,-4 6-32 1,-6 10-136-16,-2 0-40 16,1 0 152-16,-2 3 96 15,1 2-136-15,5-2-88 16,3 2-368-16,3 4-1561 16,10 7-2495-16,12 7 847 15,-22-13 2625-15</inkml:trace>
  <inkml:trace contextRef="#ctx0" brushRef="#br0" timeOffset="49641.53">12532 16639 896 0,'-1'0'-48'0,"-15"0"24"0,11-4 40 0,8 4 64 15,3-10 376-15,4 7-16 16,3-7 144-16,6 0-88 15,8-1 176-15,12-7-8 16,-2-2 89-16,6-2-321 16,-43 22-432-16,45-20 328 0,2-1 24 15,-6 6-48-15,6 5-40 16,-2 7 80-16,-5 8-88 16,-5 23 224-1,-9 9 216-15,-1 2-280 16,-7-10 377-16,-5 3-321 15,-7-10-16-15,-6-1 80 16,7-6-288-16,-4-10 112 16,0-1-248-16,2-1-104 15,-2-3 224-15,10-14-128 16,8-8 104-16,-4-4-320 16,9 6-64-16,1-4 320 15,-6 5 16 1,-2 2-176-16,2 10-64 15,-1 7 24-15,-3 4 336 16,-1 10-392-16,0-2 48 16,-3 4-96-16,8-3 168 15,6 0 56-15,-1-3 160 16,1-3-168-16,-4-1-208 16,1-6 200-16,11 0-112 15,-6-11 256-15,-5 4-80 16,5-3-232-1,-4 0 208-15,12-1-104 16,-1-2 8-16,-11 4-400 16,12-8-712-16,6 8-777 15,-9 1-1231-15,-10 8-457 16,-3 8 1993-16,-13 4 704 16</inkml:trace>
  <inkml:trace contextRef="#ctx0" brushRef="#br0" timeOffset="51323.48">14083 14987 1136 0,'0'0'0'0,"0"-38"-48"0,3 13 56 16,12-12 40-16,-1 7 256 16,-1 9 536-16,-5-22 536 15,-1 27-71-15,-4-11-185 16,3 15-464-16,1 9 56 16,-4 3-280-16,-3 0-432 15,8 2 248-15,-5 8 168 0,-3 16 72 16,0 4 1-16,-6 29-553 15,-4 8 736-15,-3 1-248 16,-3 1 72 0,-1 4-248-16,-3-9 0 15,4-15 80-15,0 4-240 16,3-12 40-16,5-15-152 16,2-16 80-16,-2-9 120 15,-5-1-48-15,7-2-136 16,-1-11-56-16,2-4-112 15,-1-19-336 1,-2-23-360-16,2 13 120 16,1 1 264-16,5 20 328 15,-5 4 200-15,0-7 24 16,2 25 16-16,1-4-64 16,-1 7 72-16,0 10 104 15,-3 19 240-15,2 10 8 16,4-3-176-16,12-8-48 15,0 1-40-15,4 0 56 16,12-4-40-16,7 1-64 16,0-12 120-1,2-2 96-15,5-18 16 16,1-9-48-16,10-7-192 16,-2-6-32-16,-1 5-64 15,-3-12-16-15,-7 0-472 16,-16-3-2160-16,3 36-2169 15,-12 2 560-15,-15 6 2889 16</inkml:trace>
  <inkml:trace contextRef="#ctx0" brushRef="#br0" timeOffset="56162.86">12545 16615 656 0,'-8'-3'-16'0,"5"-4"-8"16,6 4 40-16,8 0-16 16,-4-4 16-16,-1 1 8 15,1-2-64-15,-1 2 56 16,0 2 72-16,-1 2 128 15,-2-2 8-15,4-2 24 16,-7 6-248-16,0 0 0 0,0-4 648 16,3 4-192-1,-3-4-72-15,0 4-384 16,0-6 600-16,3 0-152 16,-3 2-56-16,0 0-136 15,3 2-135-15,1 2-113 16,2 0 48-16,-3 0 40 15,5 2-56-15,2 2-88 63,0 6 112-63,-1-1-72 16,6 0 104-16,1 2-56 0,-5 0-184 0,3-2 88 0,-1 0 40 0,2 1 80 0,-9 2 0 15,0-4-48-15,1 2-56 16,-4-1 72-16,0-3 80 15,0-3 32-15,-3-2-8 16,0-1-88-16,5 0 16 16,-5 0-64-16,0 0 0 15,3 0-120-15,-3 0 120 16,7 0-2065 0,-1 4 41-16,1 6 1344 15,-4-5 80-15</inkml:trace>
  <inkml:trace contextRef="#ctx0" brushRef="#br0" timeOffset="58566.82">6094 10217 1272 0,'-15'-20'0'0,"-2"5"120"0,14-1 336 15,3 6-8-15,3 10-224 16,0 1-120 0,3 20-96-16,12 9-160 15,-2-1-784-15,2 9 616 16,-2-13-896-16</inkml:trace>
  <inkml:trace contextRef="#ctx0" brushRef="#br0" timeOffset="58716.27">6197 10544 1360 0,'-26'7'8'0,"15"12"280"15,7-10 152-15,4 10-72 16,-4 1-176-16,0 10-168 15,3-4-80-15,10 2-680 16,6 10 168-16,-2-2-744 16</inkml:trace>
  <inkml:trace contextRef="#ctx0" brushRef="#br0" timeOffset="58856.82">6145 11055 1280 0,'-16'14'-8'0,"3"12"0"0,13-5 24 0,0-1-40 16,0 1 16-16,7-1-32 16,-4-16-1160-16</inkml:trace>
  <inkml:trace contextRef="#ctx0" brushRef="#br0" timeOffset="59022.02">6163 11407 1304 0,'-27'5'48'0,"-1"38"680"0,17-18 0 16,5-1-40-16,-4 1-400 15,10 0-304-15,15-1-224 16,13 2-952-16,-5-8 120 16,-1-2-184-16</inkml:trace>
  <inkml:trace contextRef="#ctx0" brushRef="#br0" timeOffset="59161.88">6164 11858 1208 0,'-22'24'0'0,"-12"20"832"0,20-19 80 15,9-16-768-15,2 3-136 16,11 0-696-16,29-7-656 16,-32-5 280-16</inkml:trace>
  <inkml:trace contextRef="#ctx0" brushRef="#br0" timeOffset="61131.97">6317 11438 1344 0,'-15'-2'344'0,"1"-11"840"0,17-8-200 16,15 2 201-16,9-1 71 15,4 7-512-15,4 8-232 16,0 8-152-16,0 10-80 15,-9 8 32-15,0 19-64 16,-7 3 72-16,-19-43-320 0,6 39 481 16,-6 15 183-16,0 5-96 15,-9-6 48-15,-12-14-8 16,5-13-80 0,1-12 8-16,7-3-160 15,7-10 0-15,4-3-224 16,16-33-71-16,18-18-33 15,-11 9-8-15,0-25-161 16,-4-4-63-16,-8 16-8 16,-7 21 232-16,-4 11-40 15,-3 16 96-15,-2 7-88 16,-6 8 48-16,-4 14-16 16,-3 14 121-1,9 15 7-15,3-24-32 16,3 5 88-16,3-9-208 15,13 6-8-15,0-2 16 16,14-1-16-16,-9-18-64 16,14-2-673-16,1-3-1959 15,4-6-2633-15,5-11 1008 16,-23-3 2793-16</inkml:trace>
  <inkml:trace contextRef="#ctx0" brushRef="#br0" timeOffset="61401.85">7100 10926 2336 0,'-23'-4'1192'0,"-9"-5"41"0,24 9-273 0,6 4-576 0,-12 10 800 0,-5 24-160 0,-2-10 121 15,6 15-73-15,4 2-144 16,2 2-376-1,5-17-352-15,8-2-88 16,-4-28-112-16,19 20-32 0,8 0-352 16,-3 1-288-16,5-13-1617 15,10-8-1551-15,-1-9 359 16,-1-17 1865-16</inkml:trace>
  <inkml:trace contextRef="#ctx0" brushRef="#br0" timeOffset="61572.24">7298 10912 2488 0,'0'0'0'0,"-22"1"1176"0,17 12-79 15,2 2 247-15,-5 13 928 16,-5 3-943-16,8 13-809 16,5-5-384-16,4-12-224 15,7 5-280-15,2-9-1521 16,-4-3-1728-16,-9-20 3617 15,11 10-2800-15,2-9 1208 16</inkml:trace>
  <inkml:trace contextRef="#ctx0" brushRef="#br0" timeOffset="61837.16">7420 10770 2320 0,'-4'-9'1288'0,"-9"-7"1049"0,24 1-1049 0,16 1-168 15,-1 9 425-15,11 9-145 16,3 11-160-16,2 20-432 16,-4 6-168-1,1 1 137-15,-27 23-209 0,-8-2 48 16,-4-63-616-16,-12 67 648 16,-26-2-112-16,-2-6-152 15,1-11-200-15,1-14-136 16,7-7-152-16,9-4-1408 15,1-10-2489-15,19-10-3440 16,7 4 4144-16,0-12 1913 16</inkml:trace>
  <inkml:trace contextRef="#ctx0" brushRef="#br0" timeOffset="62067.91">7773 11251 2936 0,'-8'0'1937'0,"-5"-2"1127"0,17-2 385 16,5-10-272-16,4 0-769 16,14 7-1232-16,17-7-656 15,9 8-375-15,9 2-129 16,6-6 16 0,-12 6-569-16,14 4-2199 15,-70 0 2736-15,48 3-4873 0,-19 8-1889 16,-13 10 4290-16,-16-17 1000 0</inkml:trace>
  <inkml:trace contextRef="#ctx0" brushRef="#br0" timeOffset="62228.69">7828 11470 2440 0,'0'0'0'0,"-45"11"3745"0,24-7 608 0,19-8-1849 0,10-5-463 15,23-1-753 1,11-14-568-16,22 8-592 15,6-3-104-15,11 2-1016 16,-4 3-3425-16,0 8-2825 16,-77 6 7242-16,70-18-4584 15</inkml:trace>
  <inkml:trace contextRef="#ctx0" brushRef="#br0" timeOffset="62824.15">8604 11216 1696 0,'-13'0'888'0,"4"0"2377"15,7-10-265-15,2 0-303 16,0-9-593-16,13-4-775 16,3-12-713-16,19 10-272 15,2-11-144-15,-10 1-168 16,9-8-8-16,-7 4 48 16,-29 39-72-16,19-25 32 0,-2 3 88 15,-2 15-144-15,-15 7 24 16,9 7 272-16,-9 21 200 15,9 13 400 1,-6 11 73-16,-3 6 55 16,0 6 0-16,3-1-304 15,0-4-408-15,4 4-216 16,-1-7-112-16,0-8-64 16,2 3-320-16,-8 10-1240 15,0-17-1537-15,-12-9-1400 16,-4-19-856-1,-15-4 1328-15,-7-11 3305 0,-1-5 792 16,2 0-8 0,0 0 96-16,12 2 1456 15,7 2 2169-15,8-4-272 16,10 3-1313-16,12 1-560 16,26-8-119-16,26-4-681 15,16-11-504-15,18 2-288 16,19 10-1168-16,4 7-5362 15,-11 19-239 1,-89-11 5353-16</inkml:trace>
  <inkml:trace contextRef="#ctx0" brushRef="#br0" timeOffset="64088.32">13017 17360 2040 0,'-5'0'672'0,"-27"-4"1016"0,21 4 33 0,9-2 23 15,2 2-1744-15,0-12 3873 16,0-1-2337-16,6 0-391 16,4-10-41-16,3-9-576 15,1 0-88-15,4 0-200 16,-18 32-240-16,18-28 216 15,-2-16 16-15,1-4-184 16,2 3 216-16,2 16-176 16,7 4-8-16,-17 10 128 15,5 2 80-15,-2 11 96 16,7 2-175-16,-2 15 103 16,-1 30 576-16,3 9-248 15,-8 13 72-15,-4 2-24 16,-2 1-144-16,-7 1 224 15,5-16-423 1,-5-4-9-16,-5-7-16 16,0-3-216-16,-1-16-8 15,2-11-112-15,-1-6-224 16,-1 6-1033-16,-7 6-1263 16,-6 3-1225-16,-15-3-1976 15,4-1-617-15,-12-4 2850 16,4-3 3296-1,7-1 176-15,4 0 24 0,-2 5 56 16,10-6-32 0,4-5 744-16,6-2 1728 15,9-2 393-15,3 3-472 16,15-9 15-16,23-4-592 16,19-5-607-16,13-11-457 15,19-5-496-15,6 2-304 16,-2 17 8-16,-11-7-360 15,-15 6-2665-15,-20 0-2968 16,-32 12 680-16,-15 3 4233 16</inkml:trace>
  <inkml:trace contextRef="#ctx0" brushRef="#br0" timeOffset="65080.9">12717 18161 1200 0,'-47'-13'672'0,"17"1"-584"0,20-8 216 15,10 4 440 1,7-9 624-16,9-14 377 15,22 11-169-15,23-13-392 16,11 13 1-16,8 6-553 16,9 19 136-16,0 4-32 15,-89-1-736-15,95 14 1128 0,6-3-143 16,0 1-449-16,-8-2-304 16,-6-8 96-16,-12 1-200 15,-1-23 192-15,5-10-232 16,2-4 8-1,-2-14-168-15,-2 15-8 16,2-16 128-16,-7-2-24 16,-8 19-192-16,-11 24 24 15,-11 4 64-15,-2 18 144 16,-5 9 32-16,-8-1-64 16,10-1-88-16,-3-6 112 15,-7 0-80-15,0 10 184 16,9-8-160-16,2 8-72 15,-4-6 104 1,6-3 16-16,-11-7 8 16,4-8 72-16,4-3-208 15,-11-8 88-15,8-4 72 16,-4-16 8-16,-9 6-16 16,14-21-144-16,-16 21-160 15,4 4-160-15,1 7-1273 16,-13 7-1407-16,4 7-1961 15,-3 4 832-15,1 10 2617 16</inkml:trace>
  <inkml:trace contextRef="#ctx0" brushRef="#br0" timeOffset="65576.17">14228 18287 3992 0,'-26'0'2081'0,"-1"0"-1521"0,17 0-280 0,4 16-16 15,-7 7 1128-15,-8 18 393 16,0 21-49-16,-1-7-136 16,2 3-231-1,11 0-441-15,6 12-184 16,3-12-160-16,0-58-584 0,3 48 368 16,8 1 200-16,8-16-23 15,17-7-65-15,-3-6-136 16,9-15 152-16,4-5-168 15,12-30-312-15,-6-14 128 16,5-9 88-16,1-12-232 16,-16-7-216-16,-13-2-248 15,-17-13-304-15,-18-4-81 16,-24 10-39-16,-30 36 520 16,-4 26-360-1,-2 17-552-15,-4 24-921 16,2 22-735-16,9 9-833 15,9-4-360-15,23 5 2713 16,21-35 600-16</inkml:trace>
  <inkml:trace contextRef="#ctx0" brushRef="#br0" timeOffset="68232.74">17155 16546 984 0,'-24'-9'1160'0,"8"-5"-40"16,8 2 417-16,6-4 127 15,2 0 24-15,3 5-255 16,10-4-593-16,11-4 160 15,12 4-200-15,7 5-288 16,-3 1-216-16,21 9 88 16,-61 0-384-16,43 0 520 0,2 5-7 15,-3 4-113-15,-2 3 72 16,-3 6 120 0,-15 6 80-16,1-2-16 15,-7 4 8-15,-7-10-424 16,3 0 272-16,-3-2-7 15,4-13-57-15,-3-1-32 16,17-10-360-16,-1-16 360 16,9-9-16-16,2 8-472 15,-13 1 168-15,2 3-312 16,-6 13 296 0,-7 8 80-16,0 3-8 15,-2 13-216-15,2 1-56 16,0 6 200-16,5-1 64 15,7-2 16-15,14-5 16 16,-2-2-504-16,1-2 496 16,10-4-40-16,10-5 0 15,-7-4 32 1,-3-2-440-16,-4-2 288 0,-6-2 104 16,-15 4-64-1,1-4 96-15,-8 2-560 16,0-1 256-16,0 6-1392 15,0-1-1537-15,0 4-2296 16,-2 4-2225-16,-7 8 4066 16</inkml:trace>
  <inkml:trace contextRef="#ctx0" brushRef="#br0" timeOffset="76970.14">17557 16925 1736 0,'0'-4'536'0,"-12"-6"1496"0,7 8 257 15,5-7 544-15,3-2 327 16,3-7-399-16,9-4-1001 16,12 1-240-16,12-9-591 15,18 11 231-15,0-3-304 16,-16 12-496-16,-41 10-360 15,40-3 544-15,-17 3-448 16,-6 5 328-16,-10 13-112 16,-2 11 89-16,-15 10-105 15,-12 16-224-15,-20 3-64 16,-1-13 352-16,-2 14-232 16,1-9-96-16,4-14-192 15,15-6 464-15,5-10-280 16,12-14 72-16,5-2 16 15,3-4-112-15,10 0 120 16,7 0 200-16,19-11 160 16,18-17-488-1,2 8-184-15,13 6 448 16,4-9-144-16,3 8 208 16,0-7-184-16,-14 8-216 15,-18 8-224-15,-7 7-568 16,-20 9-1409-16,3 10-1695 15,-17 1-1290-15,-3 8-1599 16,-8 13 1600-16,-23-1 3657 16</inkml:trace>
  <inkml:trace contextRef="#ctx0" brushRef="#br0" timeOffset="77569.78">17381 17654 2864 0,'-13'-13'1536'0,"5"1"-943"0,19-23 839 16,10-3 968 0,3-2-647-16,15 5-905 15,1-17-360-15,6 18-96 16,9-16-96-16,8 6-80 15,4-3-128-15,-8 26 112 16,-59 21-200-16,60-4 488 0,-17 7 401 16,3 16-225-16,-5 3-224 15,-5 10-112-15,-7 15-24 16,10-19 0-16,-18-8-64 16,32-2 112-1,-15-11-384-15,5-4 216 16,1-8-128-16,2-9-24 15,28-6 168-15,-26 5-168 16,31-29-72-16,-30 19-88 16,24-4 56-16,-3 11 224 15,-1 4-96-15,-5 9-32 16,5-1-112-16,-3 6 320 16,1 4-40-1,6 1-176-15,5-4-24 16,10 3-72-16,1 6 8 15,4-5 136-15,-2-5-48 16,5-5 48-16,-4-8-104 16,-6-3 336-16,-5 5-32 15,-9-13 65-15,-11-10-337 16,-10 13-249-16,-13-5 177 16,-2 11-472-16,-12 8-1728 15,-15 7-2409 1,-9 0-1553-16,-1 7 2914 15,-23 7 2008-15</inkml:trace>
  <inkml:trace contextRef="#ctx0" brushRef="#br0" timeOffset="78184.89">18756 18001 2096 0,'0'0'0'0,"-15"-9"2224"0,12 1-2112 0,6 6 217 15,-3-3 903-15,0 7 680 16,0 7-896-16,-6 13-640 15,-2 8 417-15,-2 5 159 16,5 4-96-16,5 1-208 16,0-40-648-16,0 53 816 15,7-14 105-15,1-12-161 16,11-4-128-16,-1-8-104 16,9-4-56-16,10-7 48 15,1-8-32-15,28-22-176 16,-5-3-368-16,-5-30 328 15,-8 6-256-15,-17-2 200 16,-18 1-32-16,-13 8 289 16,-16-12-441-1,-28 14-384-15,-12 5 127 16,-11 20-255-16,-9 11-24 16,7 16 128-16,5 10-224 15,24-3-1512-15,13 5-1441 16,8 0-4809-16,19 5 6746 15,0-21 672-15</inkml:trace>
  <inkml:trace contextRef="#ctx0" brushRef="#br0" timeOffset="80869.49">21874 16650 1456 0,'-39'0'8'0,"-4"-10"96"0,11 5 488 0,8-3 584 16,11-7 313-16,8 5-161 15,5-1-16-15,15-3-80 16,2 8-55-16,6 2-273 16,-10 4-712-16,22 0 560 15,15 5 104-15,-50-5-856 0,59 16 552 16,-1 16-64-16,-1 6-47 16,-4 6-81-16,0 1 352 15,-11-1-216-15,-7-10-48 16,18-10-40-16,-6-8-168 15,9-6 64-15,8-9 88 16,16-32-232-16,5-1-64 16,7-29-312-16,-1 3 280 15,0 1 184 1,-6 1 16-16,2-4-136 16,-10 16-264-16,-13 16 136 15,-3 25 208-15,-9 10-160 16,0 25 0-16,-2 0-232 15,5 7-112-15,9 7 232 16,-2 6 304-16,6-7-264 16,-2-2-400-16,7-6 296 15,3-18 8-15,1-4 272 16,0-13-200 0,-2-27-224-16,8 2 216 15,-6-15-24-15,5-6 280 16,-8-1-96-16,-10 10-160 15,-1-2-16-15,4 12-16 16,-9 4 192-16,-5 10-80 16,-15 6-160-16,-1 6 24 15,-11 14 48-15,1-1 160 16,5-3-8 0,-13 5-88-16,7-6-168 15,11-1 32-15,0-8 296 16,6-1-80-16,9-12-192 15,4-3-80-15,0 0 32 16,-16 1-752-16,-27 8-2681 16,-2-2-2792-16,-13 6 1800 15,-15-3 3481-15</inkml:trace>
  <inkml:trace contextRef="#ctx0" brushRef="#br0" timeOffset="81396.87">23704 17380 4408 0,'0'0'0'0,"-76"8"1417"0,41 18-1537 16,5-3 80-16,1-2 336 16,-8 2 768-16,10 12 88 15,7 5 49-15,-4 13-217 16,12-8-240-16,2 22 40 15,8-15-112 1,2-52-672-16,0 57 632 0,16-12 104 16,4-17-287-16,17 6 231 15,-15-19-168-15,39-5 112 16,5-18 40-16,-5-32-744 16,-13 6 104-16,14-26 88 15,-17 3-120-15,-6-4 176 16,-15-7-40-16,-13-19-48 15,-11 3-32 1,-11 15-272-16,-28 31 104 16,-10 26-288-16,-19 13 16 15,-10 19-488-15,2 8-1217 16,12 13-2752-16,22 1-1016 16,12 4 3377-16</inkml:trace>
  <inkml:trace contextRef="#ctx0" brushRef="#br0" timeOffset="90219.19">31491 16709 5521 0,'0'0'0'0,"-46"-15"4081"0,20 9-3753 0,18 7-128 16,5 1 16-16,3 2 160 16,21 0 400-16,14 0 416 15,19-4 425-15,22-8-281 16,22-2-248-16,12 0-480 15,12 4-440-15,-122 6-168 0,127-10 392 16,11 0-112-16,-3 6-240 16,-9 4-176-16,-9 4-8 15,-3 2 712 1,-22-1 25-16,-17-2-145 16,-11-1-168-16,-6-2 160 15,-10 0 56-15,-17 0-152 16,5 0 352-16,-13 0-712 15,-4 0 256-15,-6 0 112 16,-2 0-32-16,-1 0-32 16,-7 0-320-16,0 0 272 15,-3 0-240-15,0 0 0 16,0 0 0-16,0 0 0 16,0 0 305-1,0 0-610-15,0 0 305 16,7 0-1848-16,7 8-2569 15,5 9-3241-15,-4 5-23 16,-10-1 6097-16</inkml:trace>
  <inkml:trace contextRef="#ctx0" brushRef="#br0" timeOffset="97694.38">16970 9777 1408 0,'-14'-22'-24'0,"-7"-3"136"16,2 5 160-16,0 1-48 16,-1 4-88-16,4 1-16 15,-19 8 24-15,3-7 144 16,-11 1 272 0,-17-6 248-16,-2 0 185 15,-6-17 271-15,68 35-1264 0,-70-35 1344 16,-4-9 24-16,0 0-23 15,4-1-377-15,2-4-16 16,11-12-232-16,8-1 40 16,21-5-15-16,2-5-209 15,15-4-120-15,16-7 8 16,25-4-176-16,25-20-48 16,26-3 24-16,24-3-56 15,8 8 72 1,8 6 16-16,12 0 464 15,-3 6-72-15,13 9-263 16,19 3 79-16,4 3-80 16,6 8-264-16,4 13-8 15,-18 21 56-15,-20 12-128 16,-18 22 56-16,-9 8-120 16,-15 27 72-16,-14 17-160 15,-10 11 40 1,-2 14 8-16,-7 11 72 15,-10 10-88-15,-8 14 8 16,-20 5 128-16,1 0 224 16,-11-4-200-16,-15 1-8 15,-9 2 64-15,-27-7 144 16,-14-4-32-16,-14-5 88 16,-10 0 8-16,-22-6-144 15,-10-7-80 1,-14-7 56-16,-4-25 432 0,-3-7-168 15,-9-7-127 1,-4-7-225-16,-10-19 88 16,36-5-104-16,-42-8-48 15,2-15 80-15,18-22-112 16,17-8 104-16,17 4-376 16,23 3-321-16,29 7-607 15,28 7-1192-15,15 14-1953 16,12 10-2385-16,32 15 497 15,8 15 3841-15</inkml:trace>
  <inkml:trace contextRef="#ctx0" brushRef="#br0" timeOffset="101100.75">29430 15063 1568 0,'0'0'0'0,"-29"-11"1320"0,8-8-936 16,10 5-288-16,0 4-56 16,4-11 152-16,1 2 320 15,0-11 425-15,-9 20 335 16,4-22 240 0,-3-3 41-16,-3-14-393 15,17 49-1160-15,-12-51 1008 0,0 16 160 16,4-22-480-16,7 4 329 15,9-2-193-15,8-8-408 16,32 2-248-16,13 5-216 16,14-8 296-16,20 8-352 15,3 8 152-15,17 10-48 16,7 17 16-16,13-4 240 16,-4 7-272-16,-2 11-64 15,-19 23-24 1,-5 30-8-16,-12-7 184 15,-10 3-184-15,-16 3 336 16,-18 30-136-16,-8 0 112 16,-17 5 416-16,-12-2-88 15,-12 5 208-15,-8-5-832 16,-23-7 753-16,-23-12 319 16,-15 11-280-16,-15-18 192 15,-20-1 216-15,-8-18 9 16,-1-11-289-1,1-6 40-15,3-2-464 16,-2 0-120-16,15-13-104 16,10-5-120-16,5-26 136 15,22 13 24-15,-28-26-280 16,22 14-96-16,12 6-296 16,13 6-8-16,-9-26-1216 15,14 25-257-15,3-5-1944 16,-3 10-2008-16,-2 8-2345 15,-11 10 5466 1,35-3 1672-16</inkml:trace>
  <inkml:trace contextRef="#ctx0" brushRef="#br0" timeOffset="108273.42">25229 13925 728 0,'-27'16'40'0,"-18"-12"80"0,24 0 472 15,-4-4 784-15,-4-9 32 16,3-10 153-16,2 4-9 15,0-26 0-15,3 19-319 16,-1-9 119-16,6-25 96 16,16 56-1448-16,-13-54 1000 0,5-17-31 15,3-5-321-15,5-5 312 16,10 10 512-16,20 5-920 16,-1-7-640-16,17 6 136 15,22 2-40 1,-9 5 553-16,13 17-385 15,-3 10-104-15,11-8 264 16,-4 23-272-16,2 18 768 16,4 10-1008-16,5 34 112 15,-2 7-216-15,-8 0 344 16,0 17 712-16,-8 1-608 16,-10-1-176-16,-20 1-272 15,-14-2 536-15,-5 5 904 16,-20-1-424-1,-10-2-408-15,-17 8 137 16,-21-11 239-16,-5 3 232 16,-7-17-336-16,-4-8-296 15,-10 2-256-15,-9 2 600 16,-20-19 72-16,1-25-632 16,4-9 16-16,5-17-360 15,11 11-200-15,3-4 808 16,20-20-208-16,14-2-376 15,11 16-992 1,10 11-384-16,7-1-937 16,7 8-1832-16,4 11-2608 15,2 9-993-15,4 10 6074 16,0-21 1112-16</inkml:trace>
  <inkml:trace contextRef="#ctx0" brushRef="#br0" timeOffset="115059.14">25763 10491 1392 0,'-1'-5'144'0,"-1"-23"544"16,7 15-32-16,22-4 440 16,-3 7 193-16,-9 6-217 15,-12 4 104-15,-3 8 152 16,3 10-167-16,-4 15-41 15,-6-1-168-15,-6 12-40 16,13-44-912-16,-21 56 920 0,-1 1-103 16,1 7-17-16,-6 8-112 15,4 9-48-15,-17-2-160 16,13 1-96-16,-5-9-80 16,-7 5-64-1,1-5 48-15,8-2 81 16,-6-12-65-16,3-18 32 15,8 2 32-15,-2-13-176 16,16 0 120-16,-5-11-96 16,11-8-232-16,5-5 64 15,-1-22-72-15,1 27-128 16,0-9 48-16,0 4-176 16,0-13-184-1,0-11-384-15,0-4-73 16,0-6-287-16,-4 2-312 15,3-27-193-15,-2 6 217 16,3-8 80-16,0 1 400 16,3 6 471-16,-3 4 369 15,3 11 216-15,-3 16 8 16,0-3 288-16,6 7 1057 16,-2 7-129-16,-4 6-312 15,0 2-952 1,3 2 1497-16,3 26-609 15,9 14-176-15,-6 10-56 16,1-12-32-16,1 17-120 16,-11 17 136-16,0-1-239 15,-6 0 87-15,-1-19 0 16,-2 1 144-16,4-26-496 16,2-3 360-1,-1 2-384-15,4-21 208 0,4-4 40 16,-1 1-40-1,6-9 176-15,9-12-64 16,9-3-264-16,12-35 161 16,22 11-353-16,-2 7-8 15,0-4 0-15,1 7-329 16,-15-7-463-16,-8 23-1200 16,1 26-1913-16,-22 13-2112 15,11 3-1897 1,-14 7 5658-16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02:05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6546 18228 928 0,'-13'0'184'0,"-40"-9"376"0,37 7-176 0,10-7-304 16,14-5-184-16,21-6 56 15,6-3 56-15,15-4 40 16,1-12 144-16,5 0-144 15,1 16 256-15,2 0 160 16,-59 23-464-16,67-12 688 0,1 8-192 16,10 12-168-1,2 5 185-15,9 3-137 16,2-2-96-16,0-2-152 16,4-3-8-16,-10-5-112 15,-3-4 16-15,-10-9 264 16,-5-16 48-16,-1 0 136 15,-3 1-56-15,1-4-168 16,0 2-24-16,2-14 40 16,-20 22-120-1,15 1 96-15,-3-1 120 16,-2 18-256-16,0 0 161 16,5 23 31-16,-5-7-184 15,9 0 152-15,-12 3-24 16,-10-8 88-16,5 6 168 15,-2-11-232-15,-7-2 72 16,-4-3-168-16,-1-6 208 16,1-11 0-16,-6-12 56 15,11-8 48 1,12 8-216-16,-9-14-176 16,16 6 249-16,-3-8-97 15,-6 16-264-15,11 21 144 16,-13 9-248-16,5 10 312 15,-2 14-128-15,-9 4-64 16,1-1-48-16,5-10 104 16,-3 4 0-16,-3 5 48 15,0-11 0-15,-2-3-224 16,0-8 136 0,-3-2-48-16,1-3 152 15,-4 4-64-15,-7-5-176 16,-4 6-104-16,-4-1 288 15,-5-2-544-15,-4-3-697 16,-2-8-1191-16,-1 8-1769 16,-7 3-80-16,-8 11 2369 15,-26-9 1544-15</inkml:trace>
  <inkml:trace contextRef="#ctx0" brushRef="#br0" timeOffset="872.92">6832 18222 440 0,'-8'0'40'0,"-13"-9"152"0,13 4 160 16,6-1-128-16,10-2-56 16,2 2-24-16,6-1-64 15,5 0-8-15,-7-3 88 16,5 10 184-16,-6 0 136 15,5 5 160 1,-18-5-640-16,26 5 640 0,2-3-16 16,8 1-255-16,5-3 191 15,22 2-88-15,3-7 16 16,14-10-144-16,3-11-16 16,6 0 240-16,4-4-216 15,-2-5-240-15,0 7-80 16,4-17 64-1,1 13-96-15,-17-7-48 16,24-8 368-16,-6 13-184 16,-4-4 40-16,10 13-48 15,-2 10 72-15,-1 2 33 16,-4 13 87-16,-11 5-32 16,-3 13-160-16,-9 23-48 15,-4-6 376-15,-1 3-272 16,-10 5 168-16,-12-12-24 15,10 9-24 1,-3-16-216-16,-8 1 152 16,2-15-232-16,-1-3-120 15,12-21 320-15,-7-9-208 16,12-8 296-16,4-23-352 16,2 25-24-16,-5-6 112 15,-3 21-112-15,-3 5 176 16,6 9-256-16,-5 4 16 15,2 20 120-15,-1 15 128 16,4-9 56-16,0-9-144 16,3-8 104-1,6 2-136-15,2-15 272 16,8 2-72-16,7-14-32 16,8-3-8-16,-2-18-288 15,4 8 240-15,-9 5 120 16,12 5-136-16,-5 1 104 15,-7 4-120-15,-8 10-40 16,7-13-688-16,-2 10-2224 16,6-1-2409-16,8 4 1072 15,-18 0 3449-15</inkml:trace>
  <inkml:trace contextRef="#ctx0" brushRef="#br0" timeOffset="7040.25">16109 17192 1264 0,'0'0'0'0,"-2"-4"-32"0,2-2 72 0,0-2 120 15,13 2 448-15,-3-6 136 16,4 5-120-16,6 1 120 16,-1 1 17-1,0-5 47-15,0 3-32 16,-4 3-168-16,-15 4-608 16,25 0 760-16,-5 2-280 0,-4 7-8 15,8 2 337-15,-3 4-65 16,-2 2-64-16,-3-4-112 15,8 17 192-15,-10-12-384 16,4-2 216-16,0-6-240 16,-2-1-152-1,0-5 241-15,0-4-249 16,3-5 40-16,5-10-72 16,3-10-96-16,9 3 256 15,4-23-144-15,-2 8-256 16,-4 10-56-16,3 3 16 15,-8 13 232-15,-4 1 16 16,-5 6-48-16,-1 4-288 16,-3 10 272-16,0 9 64 15,-2 1 280 1,-1-3-88-16,0-3-448 16,2-2 448-16,-3-5-176 15,1 2-144-15,5-5 120 16,-2-4-224-16,8-4 160 15,-5-6 32-15,5 2-112 16,8-6 128-16,-14-1-200 16,6 5 64-16,0 3 64 15,-1 4 104 1,-3-4-112-16,-4 7-8 16,-3 2-144-16,2 6 184 15,1 3 104-15,0-1-8 16,-3-5 104-16,3-2-232 15,1-1 48-15,-2-2 192 16,2-4-264-16,-2 2 0 16,4-8-168-16,-1 2-40 15,-1 1-1512-15,-2 7-2993 16,-6 5-2553-16,4 7 3658 16</inkml:trace>
  <inkml:trace contextRef="#ctx0" brushRef="#br0" timeOffset="9796.09">15577 14532 1088 0,'-10'-3'0'0,"-11"-6"24"0,3 1 0 0,4-9 192 15,-5 15 704-15,-2-8 472 16,10 6-384 0,-5-6 393-16,9 4-561 15,1-2 264-15,1 1-232 16,-1 7-183-16,6 0-689 0,-10 1 688 15,2 14-72-15,-6 4 72 16,-3 13 8-16,3 10 392 16,0-3 209-16,-1 30-281 15,9-4-264-15,1 12-152 16,8-14-792-16,10-23 496 16,8-6-128-16,8 0 0 15,-2-3-72 1,7-17 128-16,3-3-88 15,-9-7 224-15,9-23-224 16,-8-21 56-16,5 0 1 16,-10-7-105-16,0-17 248 15,3-2-200-15,-12-1-40 16,-1 16-312-16,-1-21 400 16,-3 28-216-16,-4 24-456 15,-3 26 560-15,-3 0 16 16,7 11 80-1,-7 18-24-15,8 8-384 16,-2 31 504-16,7-18-120 16,-3-9-112-16,4-6-376 15,5-4-8-15,-1-12 352 16,1-13 8-16,-3-6 120 16,-1-5-32-16,2-10-8 15,1-16 40-15,-2-8-56 16,2-22 352-16,-4-2 176 15,-1-4-968 1,-4 4-112-16,1 22-288 16,-4-8-641-16,1 12-1447 15,1 23-1321-15,-5 11-1272 16,-3 28 1592-16,0 7 2441 16</inkml:trace>
  <inkml:trace contextRef="#ctx0" brushRef="#br0" timeOffset="9946.74">16124 14870 2392 0,'-2'0'1160'0,"-1"-3"-848"0,16-13-392 0,14-3-96 15,-11 19-1456-15,2 0 776 16,-14 5-256-16</inkml:trace>
  <inkml:trace contextRef="#ctx0" brushRef="#br0" timeOffset="10795.92">16683 14473 1336 0,'-25'-34'728'0,"-1"20"808"0,15-7 617 0,4 16 103 0,4-4-799 16,10-5-633 0,13 10 104-16,19 3-200 15,4-3-24-15,20 14-200 16,-18 13-272-16,0 11-160 15,-45-34-72-15,36 60 0 0,-21-7 488 16,-12-4-215-16,-4 11 79 16,-25 7-16-16,-11 11 96 15,-8-24-312-15,0-17 720 16,5-10-104 0,16-13-144-16,3-11-88 15,13 2-64-15,8-13-328 16,13-18-136-16,25-19-112 15,3-19 369-15,2-2-113 16,5-17 144-16,-10 8-464 16,-4 13-521-16,-19 24 665 15,-6 23 88-15,-6 9 56 16,-3 3-88-16,-9 7-184 16,-10 45 160-16,-9-8 400 15,3 12-87-15,10-10-217 16,9-9-225-1,6 12 169-15,0-16 33 16,9 18-250-16,11-23-431 16,7 4 384-16,2-11-800 15,8-8-1665-15,-2-13-1607 16,5-4-1866-16,0-3 3962 16,-22-4 1080-16</inkml:trace>
  <inkml:trace contextRef="#ctx0" brushRef="#br0" timeOffset="11065.87">17373 14100 1776 0,'-24'-38'712'0,"10"30"208"0,7 2 817 0,-4 2 183 16,-8 16-200-16,-2 11-471 15,-2 18-113 1,4-20-80-16,-5 28 248 16,-5 0 417-16,8-1-657 15,8-13-472-15,13-35-592 0,-8 50 64 16,8-7 64-16,13-19-64 16,7-4-536-16,13-11-1408 15,4 3-2097-15,6-3-1912 16,1-9 2296-16,-15-34 2249 15</inkml:trace>
  <inkml:trace contextRef="#ctx0" brushRef="#br0" timeOffset="11311.96">17585 14056 2480 0,'0'0'0'0,"-24"-36"3425"0,22 31-1521 15,5 5-167-15,-3 10 535 16,0 29-120-16,-6-6-471 15,-1 20-321-15,1-2-736 16,0 22-376 0,-7-6-104-16,6-19-208 15,7-48 64-15,-6 36-112 0,3-11-752 16,3-2-1840-16,6-17-1345 16,4-6-2393-16,7-29 4026 15,-12 13 1048-15</inkml:trace>
  <inkml:trace contextRef="#ctx0" brushRef="#br0" timeOffset="11547.66">17719 14003 2704 0,'-14'-30'3401'0,"6"30"-2385"0,29-3 424 16,-5 12 481-16,2 7 47 15,6-6-303-15,11 28-537 16,-11 5-272-16,3 13-16 15,-4-5-344-15,-17 5 128 16,-11-2-344-16,5-54-280 0,-30 58 449 16,-17-5 327-1,6-22-528-15,-20 12 32 16,5-19-624-16,11 6 24 16,-4-10-1785-16,9-15-3696 15,10 8-2665-15,-1-6 5418 0</inkml:trace>
  <inkml:trace contextRef="#ctx0" brushRef="#br0" timeOffset="12123.86">17023 14326 1080 0,'8'-39'224'0,"12"31"-168"16,-11-4-48-16,-2 12 24 16,-1-9 8-16,-3-4 456 15,5 12 248-15,-1-4 144 16,2 2 48-16,-5 3-63 16,-1 0-233-1,-3 0-640-15,3 7 552 0,0-5-280 0,5 2-96 16,2-1-128-1,-7 12-152-15,-3-9 144 16,3 8 48-16,-3-9 200 16,-1-6 376-16,-12 6 256 15,2 0 121-15,-12 15-65 16,-4 0 80-16,-8-5-240 16,15 6 56-16,-5-3-247 15,2 4 151-15,4-9-304 16,6 11-368-1,12 10-64-15,5-4-280 16,6-9 176-16,3 2-1176 16,0-5-1657-16,4 13-2216 15,3 12 408-15,-11-32 3233 0</inkml:trace>
  <inkml:trace contextRef="#ctx0" brushRef="#br0" timeOffset="16733.23">20692 17242 1600 0,'-4'-19'184'0,"-5"3"104"0,12 6 232 0,10-8 432 15,4 5 233-15,-2 5 55 16,-1 1 168-16,7 0-152 16,8 4 73-16,8 0-201 15,-2 3-104 1,1 0-120-16,-36 0-904 0,40 1 768 15,-2 4 329-15,-4-4-89 16,14-1-224-16,-2 0 40 16,-1-2-432-16,2 4 128 15,-1 2-336-15,-7-2 57 16,-13-2-33-16,-1 0-96 16,-1 2 56-16,-6-2-160 15,3 5-16-15,-7-2-424 16,-1 0-1585-16,6-1-2168 15,-3 0-2960 1,4 4 2864-16,-20-3 3025 0</inkml:trace>
  <inkml:trace contextRef="#ctx0" brushRef="#br0" timeOffset="29107.86">25027 17148 1096 0,'-5'-4'168'0,"-20"-7"56"15,21 7-312-15,8-3 256 16,-4 4 688-16,6-4 240 16,5 5-128-16,18-17 1 15,2 4-385-15,12 0-136 16,15-1-136-16,-1 1-40 15,-57 15-272-15,58-14 256 0,2 4 40 16,1 6 72-16,-7 14 184 16,2 20 353-1,-8 8-65-15,-6 8-96 16,17-14-104-16,-14 8-48 16,-5-25 64-16,4 1-240 15,-3-8-248-15,6-6 0 16,-10-7-168-16,19-12 248 15,-6-17-264-15,6-5-144 16,0 12 88-16,2 0 128 16,-2 2 64-16,-5 7-8 15,-8 7-72-15,-14 7-88 16,11-2 128 0,-8 15 305-16,-6 1-337 15,1-3 176-15,-1 2 40 16,-3-9 24-16,13 1-80 15,-7-1-192-15,8-5 120 16,3 3-136-16,5 2 40 16,-5-4 72-16,-1 4-80 15,-1 0-24-15,-1 0 0 16,-3 0 112 0,3 1-96-16,-12 2 64 15,14-3-168-15,-15 0-16 16,10-4-136-16,4 4-1889 15,4 4-2632-15,14 11-1848 16,-5-9 4457-16</inkml:trace>
  <inkml:trace contextRef="#ctx0" brushRef="#br0" timeOffset="33703.86">14325 17822 3960 0,'-33'-23'1505'0,"4"10"-1409"0,19 13-224 16,14-5-112-16,23 2 120 15,-2-3-192-15,36-4 264 16,7-11 24-16,17-3 240 16,3-6 184-16,11 6-48 15,9 19 168-15,-108 5-520 16,115-14 656-16,6 9 128 15,-1-3-128-15,2 6-104 16,6 2-240-16,2 7 89 16,6 6-33-16,12-13-32 15,14-3-160-15,2-14-200 16,-7-1 32-16,0 1 152 16,-1-12 280-16,-7 19 328 15,-6-3-144-15,10 13 40 16,1 1 104-1,2 11-527-15,14-2-161 16,16-5-112-16,7 0 56 16,12-5 88-16,5-15-160 15,3-4-32-15,-51 9 112 16,92-5 120-16,-57 14-80 16,-49-7-48-16,41 16 56 15,-9 4-224-15,-4 11 312 16,-9 21-88-16,1-2 64 15,13 4-48-15,2-2-128 16,8-14 136 0,5-5-376-16,-7-7 472 15,-4-7-8-15,1 1-296 16,-21 1 80-16,-8-3-72 16,2 0 192-16,-20-6-8 15,3-3-104-15,5 0 8 16,7-3-32-16,2-4-16 15,6-2 96-15,6-2-192 16,-4-18 96-16,-2 12-56 16,3-9 128-1,-11 10-24-15,-7-3-72 16,-9-2 32-16,-8 11 8 16,-11 3-32-16,-5 3 152 15,-2 3-128-15,4 9 64 16,7-9-216-16,5 0 224 15,-1-2 40-15,10-8-88 16,-6-4-32-16,-1-15 40 16,-15 24-8-1,-1-8 64-15,-3 13 56 16,-10 0-40-16,-3 0-160 16,-7 0 80-16,2 10 32 15,0 7 64-15,13-5 32 16,2-4-128-16,4-11 208 15,0 3-320-15,9-12 256 16,-3-2-64-16,-1 4-136 16,-6 5 8-16,-3-3 56 15,-3 5 56 1,-7-6 216-16,3-4-464 16,5 9-313-16,2-3-199 15,7 1-448-15,4-11-600 16,-1 0-3097-16,16-2 320 15,18-10 3609 1</inkml:trace>
  <inkml:trace contextRef="#ctx0" brushRef="#br0" timeOffset="37611.97">29722 17344 1128 0,'0'0'0'0,"-13"-9"272"0,5-1-304 0,7 1 48 16,1-1 0-16,6 7-24 15,8-19 56-15,-1 3 96 16,-2-6 96-16,7 10 128 15,1-5 72-15,18-18-112 16,-37 38-328-16,24-8 72 0,4-5-40 16,10 6 8-16,5 12 96 15,9 8 16-15,1 10-40 16,1 7-88-16,12 6 0 16,-7-8-80-1,2-1 208-15,-1-12 80 16,-14-2 176-16,-4-4 241 15,3 0 23-15,-4-6-8 16,-1-1-160-16,-1-7 112 16,3-9 48-16,1 0 88 15,3-6-456-15,9-10 89 16,0 7-185-16,-1-1-96 16,1 2 184-1,1 4-112-15,-15 8-144 16,4 7-24-16,15 5-32 15,-17 12 88-15,20 2 24 16,-17 0-64-16,-6-2-72 16,10-5 160-16,-8 2 248 15,1-2 144-15,0 0-96 16,-1-8-160-16,3-1-96 16,-2 1-8-16,0-1-80 15,-1 0-48 1,-2-2-96-16,-14 2-56 15,9-4-224-15,-9-4-1016 16,4-2-2233-16,-12 0-1080 16,-2 4 3321-16,-8-4 584 15</inkml:trace>
  <inkml:trace contextRef="#ctx0" brushRef="#br0" timeOffset="40843.05">24761 8669 2280 0,'0'0'0'0,"-29"-37"40"0,7 23 104 0,12-3 480 15,2 4 432-15,3 3 161 16,-5 10 135-16,2-4-40 15,4 4-208-15,-3 0-151 16,4 14 47-16,-3 20-16 16,6-34-984-16,-8 39 664 0,0 8 128 15,-12 25-23 1,1 1 79-16,-2 3-96 16,-4 10 40-16,-1 7-24 15,0 11-88-15,7-22-184 16,-10 56 217-16,7-39-177 15,6-28-72-15,-4 14-176 16,0-2-112-16,2-4 168 16,-1-15-104-16,1-17-168 15,2-6-8-15,3-11-40 16,3-6-88 0,4-10 40-16,0-9-144 15,6-5 168-15,0 0 0 16,0-1-5921-16,0-26 1672 15,4-12-1416-15,0-6 2192 16,-4 5 1497-16</inkml:trace>
  <inkml:trace contextRef="#ctx0" brushRef="#br0" timeOffset="41205.05">24148 9540 2384 0,'-5'-5'304'0,"-20"-21"1865"0,18 11 311 0,12 0-584 15,2 7-271-15,-1 10-745 16,-3 12 168-16,7 18-128 16,-7 24-55-16,5 6-121 15,-2 3-152-15,-2 1 184 16,-4-66-776-16,0 66 824 0,3-1-40 16,3-7-55-16,1-13-137 15,-4 2-232 1,8-17 48-16,-3-6-192 15,8-7-72-15,-9-10-40 16,4-2-80-16,2-5 128 16,17-14 48-16,-3-5-280 15,10-19 136-15,3 13-32 16,7-5-112-16,-2 4 48 16,-4 3-192-16,-4 4-320 15,3 5-800-15,-3 4-1457 16,0 7-2192-16,-1 3-2377 15,-12 5 3618 1</inkml:trace>
  <inkml:trace contextRef="#ctx0" brushRef="#br0" timeOffset="50235.62">13684 6590 712 0,'0'0'0'0,"11"-74"928"0,4 51-576 0,9 3 16 16,-4 3 496-16,-3 8 208 15,-8 6-231-15,-6 6 199 16,-3 12 304 0,4 29 280-16,-9 24-63 15,-16 16 39-15,21-84-1600 0,-39 93 1400 16,-17 2-135-16,-3-2 79 15,-10 10-40-15,6 1-55 16,-7 6-465-16,4 3-200 16,2 5 56-16,3-10-144 15,21-4-72-15,-5-17-192 16,13-22-120-16,3-13-88 16,10-4 24-1,9-11-80-15,-1-19-176 16,3-6-576-16,6-5-1264 15,2-7 2048-15,0 0 0 16,7-18-12139-16,4-41 7162 16,-1-30 2961-16</inkml:trace>
  <inkml:trace contextRef="#ctx0" brushRef="#br0" timeOffset="50579.13">13042 7320 2752 0,'-25'-38'1624'0,"9"23"-191"0,14 15-1137 0,-1 1 352 16,3 17 656-16,-3 16-8 16,-4 34-71-16,2 1-209 15,2 15 80-15,2 5-120 16,4 3-239-16,-3-4-41 16,0-88-696-16,3 80 800 0,-3-7 112 15,-2-4-112 1,2-3-280-16,4-19-128 15,2-5-15-15,2-22 47 16,3-10-48-16,2-5-16 16,5-5 48-16,9-10-96 15,13-15-200-15,19-3-96 16,2-13-256-16,5-1-408 16,10 5-1473-16,-6 15-1519 15,-3 16-2730-15,-9 8 81 16,-29 8 4697-16</inkml:trace>
  <inkml:trace contextRef="#ctx0" brushRef="#br0" timeOffset="55951.31">24301 13662 1320 0,'0'-2'96'0,"0"-11"-40"16,0 3-48-16,14-1-72 15,0-7-8-15,2 12 64 16,-8 0-1320-16</inkml:trace>
  <inkml:trace contextRef="#ctx0" brushRef="#br0" timeOffset="57874.69">24301 10579 1528 0,'0'-14'32'0,"8"10"16"16,-5-2-8-16,0 6 128 15,0-4 16-15,-3 4-184 16,0 4 248 0,0 6-112-16,0 5-56 15,0 5 80-15,0-2 48 16,0-18-208-16,-1 14 248 0,-3-4 104 15,-2-4 128-15,-2-3 216 16,2-3-151-16,-4 0-57 16,-3-5 48-16,5-13-176 15,2-7-152-15,2 6-120 16,8-9-48-16,7 8-80 16,3-2-48-1,6 2 8-15,7 6 56 16,-3 7 0-16,-6 7 48 15,-4 2 8-15,-8 13-40 16,-6 10 56-16,0 5 256 16,-11-15 160-16,-5 3 152 15,-14 2 793-15,6-10-441 16,-2-5-72-16,11-3-384 16,-12-2 384-16,18-7-480 15,-3-13-40 1,3-2-216-16,6-3-152 15,3-2 8-15,6-9 16 16,12 3-112-16,4 6 64 16,-4 13 128-16,-1 7-88 15,3 7-152-15,-3 7 168 16,4 17-248-16,2 13 240 16,-4 3 32-16,-5-11 64 15,-4 7 112 1,-10 2 17-16,-5-14 303 15,-11 1 144-15,-3-5 56 16,-4-7 64-16,-4-11-128 16,1 1-160-16,7-7-111 15,1-11-89-15,1-14-160 16,9 2-136-16,5-9 32 16,6-2-248-16,14 6 232 15,-1 7-88-15,1 9-80 16,3 9 80-1,-5 4 88-15,1 5-72 16,-2 8-16-16,-4 10 24 16,-7 15 56-16,0-6 136 15,-3-4-160-15,-13 4 64 16,-6-5 176-16,2-8 40 16,-6 2 136-16,9-12-88 15,2 0 104-15,6-9-48 16,0-8-144-16,4-6-136 15,2-12-144-15,10 4 16 16,15-2-40 0,3 5-80-16,-8-7 32 15,1 18 16-15,-5 1-8 16,-8 10 96-16,-4 5-32 16,-4 7-16-16,-7 11 168 15,-10-1-176-15,-11 7 160 16,-5-4-128-16,13-3 16 15,3-2-96 1,4-3-320-16,3-5-1472 16,10 2-2561-16,18 3-3185 15,1 7 2041-15,-11-10 3809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03:27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17654 17885 1736 0,'-29'-16'-24'0,"-11"6"-32"0,29 10-1592 0</inkml:trace>
  <inkml:trace contextRef="#ctx0" brushRef="#br0" timeOffset="1692.51">17721 17575 1288 0,'0'0'0'0,"-10"-25"224"0,9 11-152 0,1 8-72 0,0 2 24 16,6 0-24-1,5 2-40-15,1-11 56 16,-3 5-24-16,1 5 80 16,-2-6-16-16,2-1-32 15,-10 10-24-15,9-3 40 0,4 0 88 16,5-5 64-16,-1-5 96 15,1-3-8-15,0 12-120 16,9-6 56-16,10 10-80 16,-2-2-32-16,0 2 32 15,10 0-72 1,0 0 120-16,0 11-8 16,10-5-104-16,9 7 128 15,0-3-48-15,8 1 0 16,-1 1 72-16,1 3-47 15,2-4-33-15,3-3 16 16,-2 2-112-16,4-10 120 16,1 0 40-16,11-18 0 15,4-5-128 1,11 8-72-16,11-6 40 16,-3-2-40-16,11-4-40 15,-10 9 8-15,-9 2 64 16,-14 16 104-16,-27 1-56 15,20 17 104-15,-4 8-8 16,-3-1 0-16,-7 4-48 16,1-3 80-16,0 5 64 15,-3-11-64 1,5-3-32-16,1-7-16 16,2 3-40-16,2-9 152 15,4 1-192-15,1-5-56 16,4-8 224-16,0 8-96 15,2 0 200-15,1 3-143 16,-2 2-89-16,0 7-24 16,-4 18-40-16,-1-2-8 15,7 10 128-15,4-8 24 16,12 9-32-16,-4-18 192 16,0 2 112-1,-10 3 256-15,-4-12-128 16,0 10-184-16,2-10 64 15,1-2-24-15,-4-12-23 16,3-11-57-16,4-17-168 16,9 12-224-16,-3-12 240 15,8-8 0-15,-8 10-152 16,-1-1 104-16,2 7-80 16,4 14-16-16,-3 6 88 15,6 1-160 1,0 0 56-16,10 2-136 15,1-2-120-15,4 2 280 16,1-1-120-16,6 3 112 16,5-2-176-16,2-3 80 15,-3-4 120-15,-7 4 80 16,6-4-288-16,-17 4 40 16,-2 0-32-16,-4 0 264 15,0-2-192-15,-12-7 32 16,-3 5-112-1,-11 1-48-15,-14 11-112 16,-21 11-1545-16,-2 0-2864 16,-32 16-1056-16,-16 9 3361 15,-7-24 1264-15</inkml:trace>
  <inkml:trace contextRef="#ctx0" brushRef="#br0" timeOffset="15544.87">23489 3695 3680 0,'-8'-21'64'0,"0"-3"72"0,5 4 96 0,8 1 545 16,1-10 431-16,0 23-56 15,-2 1-112 1,-4 2-8-16,0 3-1032 16,0 12 1993-16,-2 18-809 15,-14 21-48-15,16-51-1136 0,-26 69 1233 16,-6 17-65-16,2 7 80 15,-2-1-336-15,-5 11-111 16,8-2 111-16,-16 8-144 16,5-2-240-16,0 9-88 15,-12-14-72-15,6-6-192 16,12-16-88-16,5-19-104 16,5-16 96-1,5-2 8-15,5-7 88 16,-1-8-72-16,7-9-48 15,3-8-168-15,2-3 144 16,3-8-32-16,-1 1-96 16,1-1 96-16,0 0 0 15,0-6 56-15,0-11-272 16,0-1-600-16,3-10-448 16,-3-7-529-16,0-2-703 15,0-2-905 1,6-8-720-16,-3 4 537 15,-3-6 2415-15,0-10 1033 16,-4 2-3504-16</inkml:trace>
  <inkml:trace contextRef="#ctx0" brushRef="#br0" timeOffset="15823.66">22902 4558 3728 0,'0'0'0'16,"-11"-29"136"-16,4-1 8 0,2 5 785 0,5 5 391 0,0 9-216 16,0 11-1104-16,0 3 1984 15,4 30-375-15,2 31-233 16,-3 6-176-1,7 1-335-15,-10-71-865 0,14 71 760 16,-4-1-56-16,-4-4 104 16,1-8-312-16,1-12-24 15,-5-4-48-15,3-17-200 16,-6-1 120-16,7-8-47 16,-4-8-129-16,3-3-136 15,2-5 120-15,7-5 40 16,15-22 64-1,19-5 96-15,3-7-256 16,0-5-88-16,10 0-192 16,7 5-728-16,7 0-1121 15,-1 19-1968-15,-1 11-1784 16,-8 13 2264-16,-52-3-215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05:10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8279 8759 1496 0,'-4'-16'48'0,"-28"-24"168"0,5 19-8 0,16 3-104 0,9 1-88 0,10-2 8 15,27-16-40-15,20-3 16 16,6 0-8-16,10 2 8 16,10-3 24-1,3 10 0-15,-84 29-24 0,82-28 96 16,-5 16 56-16,-4 5 72 15,-2 5 32-15,-18 13-64 16,5 11-56-16,-15 5-24 16,-8 1 24-16,-6-12 24 15,-11 2 88 1,-1-8 168-16,-10-1 137 16,-7-3 63-16,0 3 120 0,-2-4-280 15,-4 0-144 1,4-5-160-16,2 0-152 15,3-10 72-15,12-19-88 16,12-9 24-16,18-5-32 16,22-1-32-16,1-1 40 15,5 4 48-15,-5 21-96 16,-2 20-176-16,-22 15-432 16,-3 34-1337-1,-14 7-479-15,-19 16 880 16</inkml:trace>
  <inkml:trace contextRef="#ctx0" brushRef="#br0" timeOffset="1358.29">7776 13583 1176 0,'-27'0'32'0,"-2"9"136"15,5 2 120-15,15-2-64 16,9-5-32-16,3-4-72 15,11 1-96-15,2 0 56 16,-3-1 344-16,-2 4 240 16,-1-4 168-16,0 6-159 15,-10-6-673-15,12 9 744 0,5 6-184 16,0 0 272 0,7 8-272-16,3-8 176 15,10 3-512-15,-1-5 384 16,4-5 1-16,-2-4-9 15,-1-8-72-15,2-9-432 16,-4-13 232-16,0-4-336 16,-9 2 600-16,9 8-112 15,-14 6-488-15,-3 14 160 16,-2 0-128 0,1-2 144-16,6-2 392 0,-9 0-264 15,5 2-128 1,-6-6-232-16,-3 6 248 15,1-6 217-15,4 2-257 16,1 0-120-16,3 6-312 16,0 1 568-16,18 14 184 15,-10 5-232-15,9-6-360 16,-16-3-192-16,5-2 16 16,-8-4 800-16,-4-5-56 15,-7 4-376 1,1-3-280-16,2 0 616 15,7 4-40-15,1-5-160 16,11 0-56-16,0 4-496 16,10-3 344-16,5-1 24 15,12-10 176-15,-7 0-1984 16,-6-6-2193-16,-12 8-2129 16,-4-2 3578-16,-21 10 864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05:31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1632 10197 208 0,'0'0'0'0,"-24"14"-16"0,-10 8 40 15,-27 15 0-15,-10-8 0 16,4-9 152-16,1-14-128 16,9-12-72-16,0-23 24 15,9-29-64 1,0-18 48-16,5-26 24 16,43 102-8-16,-42-128 0 0,8-26 48 15,10-25 144-15,2-15 232 16,8-9 208-16,7-3-24 15,4 0 160-15,6 5 88 16,12 0-184-16,10 13-135 16,14 11-225-16,10 11 56 15,14 14 80-15,12 12-8 16,9 14-208 0,9 13-8-16,3 15-200 15,11 12 336-15,3 20-224 16,-5 26-8-16,3 17-56 15,-2 23 264-15,3 35 136 16,-3 44-232-16,-7 28-112 16,-6 38 16-16,-8 33-192 15,39 191-104-15,-91-112 160 16,-23-6 353 0,-18-81 487-16,-18 16 240 15,-15 22-24-15,-22 26-248 16,-16 0-728-16,-7-17-264 15,-14-16 200-15,4-30 0 16,6-39-624-16,5-48-1560 16,15-57-1241-16,9-52-800 15,22-64 1641 1,4-59 2352-16</inkml:trace>
  <inkml:trace contextRef="#ctx0" brushRef="#br0" timeOffset="1606.59">5433 4993 2136 0,'-24'0'1784'0,"-2"2"-551"0,10 1-537 15,10 5-16-15,3 3 160 16,17-5-552-16,15 12-168 15,8 2 0-15,11 10 136 16,2 3 144-16,11 8 96 16,9 11 1-1,-70-52-497-15,76 61 752 0,1 11 176 16,12 3-64-16,11 9-16 16,4 3 40-16,16 2-295 15,15-8 175-15,2-6-360 16,5-2-48-16,14 5-128 15,-2-5 112-15,3 1-304 16,2 8 168 0,9-2-24-16,2-1 16 15,0 5 56-15,7 3 168 16,-1 12 72-16,1 3-31 16,4-1-41-16,-2-6-216 15,-8 3-176-15,2 0 56 16,-6 5-96-16,-9 5 344 15,3-1-8-15,6 0 88 16,-4 7-232-16,-1 10 88 16,-1-6-64-16,-9-3 136 15,-6-10-216 1,0 1-136-16,-2 3 200 16,-12-11-168-16,-6-4 48 15,1-9-56-15,-11-6 96 16,-9-10 248-16,-28-11-384 15,15 1 136-15,15 14-72 16,-46-38-72-16,27 29 0 16,-45-40 56-16,-2 13 16 15,0-10 56-15,-6-2-160 16,-21-1 192-16,2-7-224 16,-8-3 224-1,-4-2-56-15,-6-4-56 16,0 5 48-16,-5 2-96 15,-11 0-80-15,-3 3-208 16,-12-6-232-16,-2 2-376 16,-11-4 120-16,-12 4-464 15,-5-6-241-15,-9-7-183 16,-10-15-89-16,-2-15 137 16,-5-1 704-16,-3-5 560 15,5-6 192 1,3 3 304-16,7 1 464 15,24 1 360-15,-1 11-32 16,30 2-336-16,3 5-167 16,12 4-113-16,7 12-88 15,4-2 16-15,8 2 88 16,24 5-72-16,12 16-56 16,18 22-56-16,1 1 184 15,7 2-168 1,-1-4 208-16,0 1 24 15,-6-1-88-15,-3-5 0 16,-9-15 56-16,-15 3 32 16,1-6 24-16,-7-7-15 15,-16-7 23-15,3-3-32 16,-2-15 176-16,-1-10-200 16,-6-8 40-16,3-26 64 15,-4-20-320-15,2-25-32 16,5-8-144-16,1 17 48 15,0 23-80 1,-1 19-64-16,3-2-520 16,-4 9-928-16,10 6-1257 15,12-6-2624-15,-12-10-2809 16,13-8 6370-16,-35 44 1216 0</inkml:trace>
  <inkml:trace contextRef="#ctx0" brushRef="#br0" timeOffset="10470.51">4921 14962 1320 0,'-4'0'0'0,"-6"5"16"15,5 0 40-15,5-9 224 16,2 4 200-16,15-5 328 16,-12-4 216-16,6-1-23 15,4-8-185-15,-1 15 8 16,-1-5 240-16,-2-2-8 15,-11 10-1056-15,10-13 1169 0,3-12-81 16,0-11 136-16,-2-14 64 16,3-3-319-1,2-10 279-15,2-6-216 16,14-34 312-16,-5 12-247 16,12-8-121-16,-1-10-160 15,-1 10-432-15,0 2-40 16,0-15-440-16,3-7 72 15,0-8-112-15,2-7-160 16,-4 5 248-16,3 2 504 16,-6 0 408-1,3 13-616-15,-9-3-952 16,11 0 960-16,-1-11 160 16,-1 6-456-16,1 7 520 15,-1-12-47-15,2 38-201 16,12-33-120-16,-3 0 48 15,3 9-176-15,2 11 240 16,-9 10-40-16,7-17-184 16,7 11 104-16,-16 2-128 15,15 10 128 1,-18-2-48-16,-3-5-48 16,-8 0 0-16,0-4-32 15,-2 12-72-15,-1 4 152 16,1 10-88-16,-5 1-96 15,14-2 192-15,-11 1-200 16,3 10 136-16,-8 12-32 16,1 6 32-16,-6 10 64 15,-1 8 96-15,-11-10-104 16,1 11-320 0,-1 13 256-16,-3-6-144 15,3 7-120-15,3-5-160 16,1 5-409-16,-7 10 841 15,0 0 0-15,-2 1-8409 16,-4 15 3968-16,-10 15-256 16,-10 2 1664-16,-12 3 2681 15,5-11-1376 1</inkml:trace>
  <inkml:trace contextRef="#ctx0" brushRef="#br0" timeOffset="10937.52">6145 10549 1192 0,'-13'0'296'0,"-33"-4"-152"0,33 0 640 0,10-11 176 16,3-14 361-16,14-5 183 15,12-6-8-15,9 1-152 16,7-2-455-16,9 6-369 16,-1 7-136-16,-12 13-200 15,-38 15-184-15,37-15 192 16,3 12 112-16,-11-1-48 15,7 4-136-15,-20 6 136 16,6 5-48-16,-9 6 104 16,-3 5 24-16,4 2 96 15,-4 5-112-15,9-3-64 16,-6-5-103-16,-2-2 47 16,-1 0 24-16,6-5 40 15,-4 3-112 1,4 4 56-16,-7-5 32 15,-3 0 24-15,0-8-112 16,-2-1-40-16,-1 1 0 16,0-3-56-16,5-3 88 15,-2-2-104-15,-2 0-112 16,-1 0 88-16,0 0 64 16,3 0-128-16,6 3 48 15,-3 7-160-15,4 0-184 16,16 9-728-16,8 13-1209 15,8 10-1648 1,25-2-1632-16,-9-10 2609 16</inkml:trace>
  <inkml:trace contextRef="#ctx0" brushRef="#br0" timeOffset="13162.34">8083 17209 1056 0,'-15'0'-8'0,"-33"0"-40"16,16 0 88-16,2 0-48 15,-1 0 40-15,7-2 8 16,-1 2 0-16,-3 0 208 16,9 5 144-16,-2 1 152 15,10 4-88-15,5-6-128 16,6-4-328-16,0 7 280 0,0-2-16 16,6 2-88-1,7 0 176-15,6-3-32 16,7 2-47-16,11-6 111 15,3 3-144-15,5-3 8 16,4 0-72-16,7 2-72 16,1 1 136-16,-9 2-96 15,-3 2-32-15,-7 1-72 16,-3-1 112-16,2 9 16 16,-1-6-88-1,-8 0-24-15,0-9-8 16,9-12 128-16,-2 3 40 15,7 6 0-15,-4 2-56 16,2-8-144-16,-5-2 64 16,1 5-40-16,-9-3 48 15,-1 1 72-15,7 7-128 16,-4 2 96-16,5 6 144 16,-8 2 120-16,1-5 41 15,-3 0-81-15,-5 5 8 16,-8 3 96-1,-7 3 64-15,5-14-240 16,1-4-80-16,3 2-80 16,0-14 40-16,1 8-32 15,0 1-72-15,-4 1-80 16,0 2-80-16,-1 2-104 16,6 2-992-16,4 13-2337 15,10 14-1000 1,6-6 2145-16</inkml:trace>
  <inkml:trace contextRef="#ctx0" brushRef="#br0" timeOffset="16745.7">9919 17207 944 0,'-1'0'24'0,"-15"2"-32"0,3 3 8 0,6 0-40 16,1-1 48-16,3 5 40 15,1-2-8-15,2 3 16 16,0-5 120-16,10 7 24 16,9-7 96-16,8 0 80 15,-27-5-376-15,39 1 424 0,1-2 16 16,7-7 88-1,7-2 168-15,4-11 9 16,0-18 207-16,11 19-256 16,-2-2-200-16,10 5 32 15,0-7-8-15,-2-1-168 16,4 7-112-16,-5-2 168 16,-9 5-40-16,-5 5-47 15,-6 4-89-15,-14 6-144 16,-4-4 72-1,-11 4-56-15,-5 0 0 16,-8 4 16-16,-5-1-176 16,4 4 112-16,-5-3-264 15,-2-1-73-15,-4 6-1327 16,3 5-1697-16,-5 15 305 16,-4 2 1768-16</inkml:trace>
  <inkml:trace contextRef="#ctx0" brushRef="#br0" timeOffset="29535.96">8139 17360 600 0,'-8'0'-32'0,"-21"0"40"0,11 0-16 16,1-4 16-16,7-7-56 16,4 0 96-16,-13-3-32 15,4 7 16-15,-3 7-16 16,4-2 32-16,4 4 72 16,-4 1-16-16,14-3-104 15,-11 5 160-15,-1 4 16 0,1 6 72 16,3 2-56-1,0 1-24-15,5 1-32 16,3-9-112-16,10-1 48 16,7-4-8-16,9-3-32 15,-4-2 0-15,15 3 112 16,2-3 40-16,-2 0-48 16,1 0 0-16,4 7-56 15,0 3 16 1,-6 4-16-16,1-9-32 15,-11-2 96-15,-4-3 104 16,7-7-16-16,-14 5 32 16,2-8-56-16,-1-1-112 15,2-3-48-15,-3 6 0 16,1-3 40-16,-4 1-56 16,4 4-72-16,2 6-200 15,0-5-200-15,19-3-928 16,4 2-248-16,15-6 800 15</inkml:trace>
  <inkml:trace contextRef="#ctx0" brushRef="#br0" timeOffset="30454.08">9823 17373 608 0,'-5'0'8'0,"-7"-4"-24"0,3 4 8 15,9-4 16-15,0-12 0 16,7 9-24-16,3-9 48 15,-4 6-48-15,5-5 24 16,0 0-8-16,4-3 24 16,-1 7 24-16,-14 11-48 15,16-4 80-15,0 4 0 0,-1 1-40 16,-1 7 40-16,4 13 32 16,0 9 56-1,-2-3-80-15,0 1-64 16,-2-3-24-16,4-3-24 15,-1-8 64-15,-2-8 16 16,1-4 16-16,5-11-24 16,-2-10 8-16,16 5 40 15,2-12-40-15,-2-13 32 16,5 10-88-16,12-1 72 16,-11 3 8-16,3 5-24 15,-1 4 24 1,-4 2 16-16,-3 6 0 15,-18 10 8-15,1 1-48 16,-3 12-72-16,0 3-80 16,-3 2-672-16,7 18-304 15,-8-31 544-15</inkml:trace>
  <inkml:trace contextRef="#ctx0" brushRef="#br0" timeOffset="45998.28">30410 14449 4929 0,'-3'-22'3352'0,"-13"-1"-1951"0,16 19-1810 16,13 11 970-16,-7 24 1983 16,0 9-239-16,1 24-465 15,4 24-536 1,0 14-247-16,1 18 319 78,4 5-176-78,-4 17-40 0,-12-142-1160 0,7 150 1057 0,-1-9 79 0,-1-12 48 0,5-4-384 0,-1-3 120 0,6-18-431 0,-1-7-457 16,2-26 800-16,2-18-760 0,1-3 104 15,0-17-240-15,1-9 144 16,4-8 8-1,3-5 232-15,11-3-104 16,1-6-80-16,9-2-256 16,21-7 280-16,8-2-56 15,19 3-104-15,9-2-96 16,5 6-40-16,2-7 48 16,7 3 776-16,5 2-880 15,-9-1 232-15,-3-1-520 16,-1 1 496-1,5 0 144-15,1-5-176 16,-15 5 16-16,-4 1-496 16,-26-5 408-16,12 6-904 15,-6 0-825-15,-15 3-1904 16,-21 1-3912-16,-4 14-2697 16,-20 4 5937-16,-15-8 3737 15</inkml:trace>
  <inkml:trace contextRef="#ctx0" brushRef="#br0" timeOffset="47129.24">29655 15404 1960 0,'-36'-22'3593'0,"17"11"-2865"0,16 1-232 16,3 6 768-16,3 0 865 15,12-3 127 1,20-7-351-16,8-11-649 15,24 19-312-15,2-13-304 16,5 19-416-16,3-6-224 16,-77 6 0-16,58-14 32 0,-12 8-184 15,-21-2-240-15,0-7-2160 16,-18 7-1521-16,-9 6-776 16,-6-6 1872-16,-26 1 1825 15,5 2 1096-15,-14 5 16 16,16-3 48-1,-4 11 96-15,3 7 768 16,3 0 1176-16,14 14 337 16,11-20 223-16,3 27-167 15,10 0-201-15,8 31-247 16,16-7-57-16,-24 4-431 16,-4-2-521-16,-5-8-232 15,-17 20 200-15,-18-25-216 16,-9 5 145-1,-8-15-337-15,-14-15-112 16,5-7-592-16,3-13 336 16,7-19-168-16,9-9-1881 15,11 8-1015-15,15-4-2833 16,16 5-2465-16,23 3 3481 16,-9 12 3457-16</inkml:trace>
  <inkml:trace contextRef="#ctx0" brushRef="#br0" timeOffset="47760.2">31421 16562 1992 0,'0'0'0'0,"-44"-16"3441"0,23 1-3209 0,18 5 928 15,2 2 1489-15,-1 6 295 16,2 2-1143-16,-2 0-761 16,2 6 48-16,4 13-376 15,-1 8-80 1,0 10-464-16,-3-37-168 0,3 40 408 16,0 0 193-16,9-6-441 15,-3 4-296-15,1-12 184 16,3-8 240-16,-2-3-240 15,2-5-56-15,4-5 32 16,1-5-360-16,1-13-25 16,5-12 225-16,0-11-40 15,-6 1-136 1,-2 8-96-16,-3 16-56 16,1 7 456-16,-6 4-8 15,2 14-40-15,3 6 96 16,-2 8 152-16,-1-3 136 15,4 1 160-15,5-18-424 16,7 1-16-16,1-8 256 16,13-4-264-16,-1-4 289 15,6-22-297-15,3-9-353 16,8-1-511-16,-8-21-1144 16,5 2-4458-1,-21 7 41-15,-4-24 3473 0</inkml:trace>
  <inkml:trace contextRef="#ctx0" brushRef="#br0" timeOffset="49466.72">21691 16592 1496 0,'-19'-4'-32'0,"-13"2"312"0,4 2 320 16,-1-8 432-16,-9-2 473 16,7-5 207-16,-5-6 120 15,2-13-239-15,3 1-497 16,-5-16-120-16,5-7 0 16,2-13 201-1,29 69-1177-15,-30-86 864 0,9 1-256 16,13-13-56-16,5 0-32 15,15 0-400-15,27 2 688 16,27 11-616-16,7 14 80 16,14 20 48-16,9 20 89 15,5 12-193-15,12 21 48 16,-7 52-136-16,-4 10 248 16,-18 23 176-16,-17 11-296 15,-14 4 40-15,-26-4 616 16,-11 0-504-1,-16 16 144-15,-25-5 105 16,-8-13 127-16,-34-8-344 16,-7-4-72-16,-24-12 744 15,-22-12-960-15,-7-21 320 16,6-18-600-16,3-18 312 16,13-18 264-16,4-25-248 15,27-22-248-15,24 16-616 16,29 3-128-16,15 8-1977 15,19 16-3216 1,41 4-3241-16,-4 3 3313 16,11-10 3761-16</inkml:trace>
  <inkml:trace contextRef="#ctx0" brushRef="#br0" timeOffset="50386.07">28702 15537 1192 0,'-24'2'-8'0,"-8"13"8"0,-7-7 24 15,2 3 568-15,7-11 632 16,-4-4 248-16,-8-3-55 15,2 4-33-15,3-9 136 16,-3-17 289-16,-6-5-89 16,7-10-184-16,39 44-1536 0,-30-40 1273 15,9-30-369-15,10 6-488 16,14-17-216-16,21-13-224 16,18-8-8-1,7 8 80-15,9 26 208 16,-2 6 128-16,12 25 272 15,-6-5-632-15,17 22 192 16,3-1 232-16,3 17-223 16,8 32-297-16,-11 30 216 15,1 18-521-15,-11-2 650 16,-11-2-1-16,-19 7-232 16,-25-1 152-1,-13 15 168-15,-25-15 168 16,-31 1 120-16,-17-15 40 15,-19-11 144-15,-24-19 177 16,-23-4-137-16,2-20-16 16,-2-3-832-16,13-19-240 15,17-31 312-15,26 17-232 16,28-17-728-16,27 20-1137 16,4-16-7169-16,17 33 208 15,2-26 5058-15</inkml:trace>
  <inkml:trace contextRef="#ctx0" brushRef="#br0" timeOffset="53041.9">30625 10305 1304 0,'-35'-23'272'0,"14"23"16"15,14 0 216-15,4-2 376 16,-3-8 0-16,-12 0 297 16,4-18 191-16,-2 3-352 15,-5-16-360-15,11-15-216 16,2-15-136-16,8-16-15 16,0 87-289-16,10-103 352 0,4-16-72 15,22-11 104-15,29-10-216 16,19-15 608-1,10 26 384-15,7 29-344 16,10 20 1-16,11 31 199 16,1 21 32-16,-9 21-336 15,-21 36-192-15,-16 47-64 16,-19 34 176-16,-34-10-223 16,5 97-209-16,-26-36 352 15,-11-36-360-15,-35 52-80 16,-28-13 392-16,-10-32 160 15,-22-11-72 1,-19-16 192-16,-21-20-168 16,-9-34 81-16,8-31-153 15,-1-15-456-15,17-16-192 16,30-19-104-16,32-24-400 16,37-9-1305-16,20 0-2208 15,17 19-2624-15,30 11-1505 16,-4 21 5738-16</inkml:trace>
  <inkml:trace contextRef="#ctx0" brushRef="#br0" timeOffset="53802.08">32253 11671 1256 0,'0'-3'352'0,"-13"-23"1536"0,12 17 409 0,-1 4 415 16,2-6 513-16,3-7-648 15,2-14-601-15,1-2-512 16,-2-1-407 0,2-8-137-16,7-21-144 15,5-5-240-15,-18 69-536 0,14-91 656 16,-4-18-72-16,4-28-200 15,0-45-152-15,3-13 176 16,-8-49-247-16,7-31-9 16,0-25-40-16,-1-5-88 15,-6-6-200-15,11 31 128 16,-1 36 144 0,-3 41-120-16,-3 27-321 15,-7 44 570-15,5 46-209 16,-11 36-40-16,-3 24 96 15,-5 6-88-15,2 6 128 16,1 10-80-16,-2 1 24 16,6 3-72-16,-4 6-64 15,3 4 88-15,-2 1-16 16,4 0-40 0,-8 2 88-16,6-2-72 0,-4 0 104 15,-1 6-72 1,-1-7 56-16,-5 7-40 15,-8 3-32-15,-15 16 40 16,-11 4-56-16,-3 4 32 16,-1-6-48-16,0 2-40 15,-9 11-64-15,19-11 176 16,7-3 72-16,3-7 136 16,9 14-993-16,14-5-2047 15,18-8-1617 1,26 0-1624-16,8-11-177 15,17-12 4530-15,-45-8-104 0</inkml:trace>
  <inkml:trace contextRef="#ctx0" brushRef="#br0" timeOffset="54020.14">32585 8120 3488 0,'0'0'0'0,"-8"-61"2929"0,8 23 72 0,14 24-1153 0,6-2-24 16,-6 13-559-1,-1 6-505-15,1 17-88 16,15 19-304-16,-3 1 16 16,17 13-168-16,9 8-88 15,-52-61-128-15,51 58-48 0,-13 6-120 16,3-13 248-16,-5-6-480 16,-18-5-1408-16,-5-6-1713 15,-7 5-1864-15,-7-1 1632 16,-3-32 1881-16</inkml:trace>
  <inkml:trace contextRef="#ctx0" brushRef="#br0" timeOffset="60019.74">17501 12867 1696 0,'-1'-5'0'0,"-9"-18"88"0,5 14-136 0,4 7 80 16,4-3 128-16,15 2 224 16,1 1 464-16,8-3-48 15,7 5 153 1,15-5 399-16,11-13 256 15,12 1 89-15,-72 17-1697 16,79-19 824-16,4-20 48 0,8 0 144 16,14-3-112-16,10 11-23 15,5-9-257-15,7-22-40 16,0 11-32-16,6-4-80 16,-5 17 72-16,-9 5-96 15,0-16-24 1,-5 8 56-16,-7 6-104 15,-11-1 73-15,-7 14-41 16,-9-16 0-16,-2 8-80 16,-2 10-32-16,-6-5 72 15,-6 3 144-15,-9-1-344 16,-7-20 64-16,-6 24-56 16,-1 8 8-16,-4 7-128 15,-1-5 32-15,-12-22-32 16,13 22-16-1,-20-5 0-15,3 14-88 16,-1-2 72-16,-10-3 0 16,1-1-96-16,-4 4 72 15,-2-6-440-15,4 8-1192 16,-8 10-1369-16,3 1-1104 16,-8 12-1600-16,-9 8 584 15,-15-6 4201-15,24-24-456 16</inkml:trace>
  <inkml:trace contextRef="#ctx0" brushRef="#br0" timeOffset="60494.02">19944 11602 5065 0,'-14'-39'248'0,"9"28"-328"0,8 12-200 0,12-1 368 0,5-6 552 16,0-2 704 0,-4 10 360-16,-2 4 33 15,4-5-257-15,9 8-584 16,-8-4-328-16,18-3-344 16,-37-2-224-16,37 13 104 0,2-1-56 15,-1 11 8-15,5-7-48 16,-4 7-24-16,4-6 24 15,-1 14 48-15,-7 1-80 16,0-8 56-16,-18 6 56 16,-1-7 9-16,-7-1 95 15,-6 10-8 1,-3-8 88-16,-3 16-112 16,-13 1 160-16,-10 20-144 15,-14-6 128-15,-6-7 56 16,-9-11-128-16,-4 2 96 15,17-1-184-15,-19 21 88 16,24-39-200-16,1 8-48 16,10-13 48-16,5-6-112 15,13 0-904-15,2 6-2329 16,4 2-2952 0,2 16 1328-16,0-27 3481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10:15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15543 6028 1792 0,'3'-8'16'0,"10"-11"88"0,8-9 448 16,6-1 776-16,-8 9 321 16,1-4 159-1,-9 7 184-15,3-2-231 16,2 5-441-16,-9 9-400 15,2-3-328-15,-9 8-592 16,0 0 0-16,3 2 889 0,-3 8-225 16,-4 10-104-16,-6 11-24 15,-12 7-32-15,2 3 16 16,-2 1-24-16,-5-1-48 16,-4 1-47-16,9-11-353 15,-2-1 160 1,4 0-88-16,0-4-136 15,0-5 56-15,1-1-40 16,5-5 32-16,-4 1-713 16,4-2-1479-16,1-4-1321 15,5-2-1016-15,-2-8 104 16,0-13 2193-16,4-29 2008 16,4 35-1480-16</inkml:trace>
  <inkml:trace contextRef="#ctx0" brushRef="#br0" timeOffset="317.55">15325 5992 2016 0,'-7'-19'720'0,"-20"-2"1321"0,14 7-289 16,12 6-288-16,1 8 313 15,-2 0-601-15,0 14-160 16,2 19-48-16,0 17-256 16,13 3-71-16,3 6-81 15,8 5-200-15,-24-64-360 16,20 55 552-16,4-3 88 15,-5-7-168-15,-5-2 56 16,4-13-200-16,-5-1 0 16,-4-5-8-16,6-10-64 15,-5-3 81-15,-1-7-153 16,9-4 8-16,-2 0 104 16,13-10-200-16,-5-1 224 15,0 3-272-15,0-4-72 16,-6 2-64-16,-6 8-536 15,4 2-1201-15,-1 5-1559 16,4 17-2218 0,-5 19-415-16,-10-1 3489 15</inkml:trace>
  <inkml:trace contextRef="#ctx0" brushRef="#br0" timeOffset="6837.47">3751 9490 416 0,'-2'0'32'0,"-13"-3"24"0,7-4-8 15,21-7 128-15,24-15 344 16,8 1 224 0,24-17 280-16,-16 20 344 15,-8-10-47-15,19-2-33 16,-6 3-376-16,3 4-152 15,-61 30-760-15,75-26 777 0,-12-12 199 16,-2-3-64-16,6-3-256 16,-3 2-160-16,-4 1-32 15,-16-2 16-15,-2 0-112 16,0 8 113 0,-29 8-177-16,4 0-72 15,-7 2-80-15,-2 9-72 16,2 4-72-16,-7-3-136 15,0 13-136-15,2-8-985 16,-5 2-1215-16,0 4-1249 16,0 4 3713-16,-11 0-6601 15,-21 0 5977 1</inkml:trace>
  <inkml:trace contextRef="#ctx0" brushRef="#br0" timeOffset="7146.74">4249 8723 704 0,'-12'0'192'0,"-35"-7"576"0,42 7-104 0,24-13-288 15,20-1 632-15,-2-6 121 16,25-2 359-16,-18 12-776 16,36 0 120-16,-5 0-248 15,-27 10-264 1,18 1-48-16,-66-1-272 0,58 9 176 0,-12 12 81 15,-7 20 183 1,-34 3 264-16,1 14 160 16,-12 6-96-16,-12-2-176 15,-1 6-16-15,-5-19-320 16,1-9-136-16,4-5-192 16,17-12-128-16,2-7-1584 15,15-3-2841-15,14-2-776 16,-7-5 3689-1</inkml:trace>
  <inkml:trace contextRef="#ctx0" brushRef="#br0" timeOffset="30805.93">16244 2765 3952 0,'-16'-5'945'0,"-58"-36"2047"15,31 21-455-15,20 2-113 16,9-2-231-16,7 4-697 16,6-6-352-16,18-4-152 15,20-12-55-15,31 4-89 16,12-6-168-16,24 5-184 16,-104 35-496-16,120-25 320 0,12 10 192 15,3 1-16-15,-4 8-112 16,-1 7-183-16,0 18-25 15,-16-3-152 1,-7 8 32-16,-12 9 16 16,-8 7-32-16,-6-4 176 15,1 7 432-15,-18 0-184 16,-3 2-152-16,-21 9-80 16,12 3-88-16,-19-7 120 15,-2-4-120 1,-5 7-272-16,3-3 320 15,-13-8-16-15,1-11-168 16,-2 7 256-16,-4-17-256 16,-2 2 0-16,-2-3 64 15,3-4-192-15,-6-6 8 16,3-2 48-16,-4-3-248 16,3-5-424-16,-6 1-904 15,0-1 1640-15,4 0-5522 16,-6 0 705-16,-3 0-1672 15,-16 0 1664-15,-17-6 2529 16</inkml:trace>
  <inkml:trace contextRef="#ctx0" brushRef="#br0" timeOffset="31115.07">17596 3095 8873 0,'-14'-5'2177'0,"-27"-8"71"0,38 13-2264 15,29 0 961-15,12 1 1999 16,4 6-599-16,29 9-521 16,2 1-536-1,-7 4-536-15,34 15-151 16,-27-10-305-16,-7 1 272 16,-66-27-568-16,60 22 160 0,-20-4 96 15,-11 1 208-15,-2-13-280 16,-2-3 280-16,-13-3-168 15,5-9 184-15,3-19-208 16,4-25-168-16,13-9-176 16,-1-18-96-16,6-10-1328 15,5 16-536 1,-17 37-1513-16,10 11-2881 16,4 21-2808-16,-8 16 4690 15</inkml:trace>
  <inkml:trace contextRef="#ctx0" brushRef="#br0" timeOffset="45888.67">20368 7801 2384 0,'-2'0'280'0,"-9"1"144"0,9 4-88 15,9-2 728-15,4-1 345 16,-2-2-449-16,11 4 576 16,-1-3-567-16,16-1 335 15,4 0-96-15,2 0-320 16,3 0 80-16,-44 0-968 16,46 0 1137-16,15 0 87 0,-6 0-264 15,7 0-24-15,6 0-79 16,2 3-169-16,4-3 152 15,-2 0-248 1,-1-4 112-16,3 0-48 16,4 2 48-16,2-6-71 15,1-2-137-15,-1-2-152 16,0-3-24-16,-1-9 88 16,-6 5 96-16,3 4-72 15,-9-4-88 1,-4 4-152-16,-20 0 128 0,2 2-152 15,-5 1 40-15,-5 3-208 16,-11-2 64 0,-8 7-8-16,0-2-80 15,-6-2-248-15,-7 2-1168 16,-3 2-1633-16,-1 0-2032 16,-11 2-1856-16,-5-5-369 15,-11-6 4026-15</inkml:trace>
  <inkml:trace contextRef="#ctx0" brushRef="#br0" timeOffset="46520">19782 7095 3096 0,'-13'0'1120'0,"2"0"-511"0,14 0 591 15,9-3 440-15,7 3 24 16,16 0-191-16,12 3 15 15,26 2-64-15,3 4 25 16,12 3-49-16,11-2-40 16,15 3-23-1,-114-13-1337-15,114 12 1216 0,11-3-96 16,10-2-480-16,16-7 192 0,3-6-239 16,-5 0-129-1,0-4-88-15,-37 4-48 16,54-8 24-16,-38-5-88 15,-35 7-128-15,30-6 320 16,-15-10-424-16,-4 15 280 16,-12-10-256-16,-14 3-32 15,-6-4 40 1,-9 4-72-16,-12-4-56 0,-27 9-520 16,-4 0-1656-1,-20 5-1241-15,-15 4-3009 16,-35-8-2407-16,-28-1 4144 0</inkml:trace>
  <inkml:trace contextRef="#ctx0" brushRef="#br0" timeOffset="47135.67">19322 6422 3608 0,'-21'0'1345'0,"-3"11"-841"0,14-1 280 0,10-1 160 0,16 1 592 16,15 2-135-16,15 6 463 15,27 1-112 1,28 0 65-16,30 1-281 16,25 1-232-16,14 4 65 15,-170-25-1369-15,179 23 1248 0,15-7-168 16,4-3-328-16,10-3-15 16,-1 0-9-16,-6-9-216 15,7-7-24-15,-12-12-64 16,-18-11-64-16,-6 4 16 15,-19 0-168 1,-11-15 64-16,-17 3-184 16,-10-3-144-16,-25 3 40 15,-15-1-32-15,-10-1-168 16,-17 6-616-16,-23 14-528 16,1-1-1945-16,-12 3-4505 15,-20 7-1048-15,-47-5 4330 16</inkml:trace>
  <inkml:trace contextRef="#ctx0" brushRef="#br0" timeOffset="47680.3">18902 6032 5625 0,'0'0'1392'0,"3"5"-824"0,50 15 48 15,33-7 1401-15,25 3 407 16,30-1-639-16,16 8-105 16,18-1 40-16,22-1-63 15,6-8-49-15,16-6-352 16,19-6-304 0,-238-1-952-16,236-5 593 0,4-5 103 15,-1-6 24-15,18-2-192 16,-13-20-352-16,-4 2 24 15,-17 2 96-15,-16-5-56 16,-19 10-32-16,-23-10-184 16,-21 4 16-16,-12 1 0 15,-23 6 184-15,-15-12-160 16,-18 15-152 0,-17 2-480-16,-32 7-952 15,-15 6-1065-15,-14 7-1904 16,-30 3-2432-16,-39 0-665 15,-9 3 4002-15</inkml:trace>
  <inkml:trace contextRef="#ctx0" brushRef="#br0" timeOffset="48183.33">18958 5396 5793 0,'-37'-5'1336'0,"-19"-12"-784"0,46 5-488 15,23-6 216-15,24 0 1000 16,1 5 385-1,12 6 223-15,22 4-231 16,16 5-409-16,23 11-416 16,16 15-296-16,0 2 80 15,-127-30-616-15,139 42 912 0,20 3 337 16,12-2 143-16,25 2-208 16,30-10-103-16,10-15 47 15,21-15-392-15,11-5-56 16,19 0-176-16,-8-6 80 15,13-9-192 1,-28-13-56-16,3-8-224 16,-41-2 17-16,-22 0 79 15,-75 16 64-15,62-37-160 16,-91 34-176-16,18-14 8 16,-18-2-456-16,-23 0-913 15,-16 6-1095-15,-18 1-2505 16,-17 17-3337-1,-17 10-32-15,-9 2 6002 0</inkml:trace>
  <inkml:trace contextRef="#ctx0" brushRef="#br0" timeOffset="54738.12">25579 6129 1920 0,'-15'0'-24'0,"-34"6"48"0,-9-2 392 15,15-4 584-15,-15-10 449 16,5-5-81-16,-1-9-64 15,-3-5-24-15,6-10 145 16,9-14-161-16,21-6-328 16,-1-6-160-16,22 65-776 15,-5-74 672-15,5-5-111 0,19 7-113 16,17 12-152 0,13 2-96-16,4 19 136 15,8 11-104-15,5 11 56 16,6 9-144-16,-1 17 24 15,-4 35-40-15,2 22 152 16,-24-3-160-16,18 34-64 16,-20 25-40-16,-33-49 144 15,-10 20 528-15,-13-10 80 16,-35-14 121 0,-13-11 103-16,-8-19 104 15,-8-18 112-15,-8-2-95 16,-7-13-345-16,-2-15-208 15,7-17-416-15,10-23 16 16,18-10 16-16,19-10-304 16,17-10-1488-16,12 11-2313 15,14 20-3297-15,13 24-1432 16,2 4 4834-16</inkml:trace>
  <inkml:trace contextRef="#ctx0" brushRef="#br0" timeOffset="73931.98">15647 11513 1760 0,'3'0'1008'0,"7"-10"32"16,-7 5 569-16,0-1 727 16,-6 9-335-16,-14-3-681 15,-12 9 216-15,-23 12 361 16,-10 21 247-16,-20 0-176 16,-13-3 17-16,-15 14-481 15,110-53-1504-15,-132 60 1441 0,-19 7-209 16,-25 11-64-1,-13 2-432-15,-26-4-112 16,-11 25-240-16,4-4-80 16,27-5 41-16,29-22-177 15,44-18 56-15,33-25-240 16,34 14-96-16,17-20 136 16,14-17-641-16,9-3-551 15,9-1-1064-15,6-5-1017 16,6-21-1256-16,12-1-1784 15,19-27-305 1,12-22 3474-16,-44 48 2272 0</inkml:trace>
  <inkml:trace contextRef="#ctx0" brushRef="#br0" timeOffset="74297.36">13416 11770 5241 0,'-30'-16'2912'0,"-35"-14"-487"16,45 27-889-16,13 6-480 15,-6 4 593-15,-16 26-345 16,-11 3-40-16,-11 41 40 16,-5 27-311-1,9-1-25-15,4 3-192 16,11-22-168-16,32-84-608 0,-40 92 896 16,16-9 81-16,5-5-169 15,9-16-96-15,7-13-384 16,3-9-360-16,9 2 416 15,20-9 624 1,7-16-752-16,4 3-440 0,11-7 1209 16,11-8-929-16,14 7-288 15,9-7 192 1,10-12-497-16,9-8 1474 16,-11-8-577-16,-8 6-1497 15,-15 9-1879-15,-9 7-1505 16,-9 22-2281-16,-23-1-2696 15,-13 15 5242-15</inkml:trace>
  <inkml:trace contextRef="#ctx0" brushRef="#br0" timeOffset="93006.51">19092 12288 4224 0,'-19'1'1825'0,"-6"5"-1833"0,17 15-160 16,8-6 152-16,8-9 296 15,4 1 400-15,8 1 520 16,9-11 585-16,-13-17 135 16,9 1 56-16,4 4-151 15,-13 0-137-15,-16 15-1688 0,15-22 1641 16,1-21-33-16,4 2-96 16,9-2-304-16,-5-16-311 15,15-20-377 1,17-4 64-16,0-4-264 15,7 4-16-15,1-14-144 16,5-12 512-16,-7-7-176 16,3 13 48-16,-13 23-127 15,-10 2-153-15,-7 15 256 16,1 8-408-16,4-2-16 16,-5 8-136-16,-9-1 128 15,1-4-88-15,-3 19 24 16,0 8-32-16,-6 1 120 15,-2 1 8 1,-6-1-120-16,2 10-24 16,-5-1 24-16,4 6-112 15,-5 1 192-15,1 2-32 16,-4-7-88-16,7 10 80 16,-2-10-200-16,-2 6 128 15,4 9 24-15,-7-10-40 16,0 6 88-16,0-2-112 15,4-2 16-15,-2 1-136 16,1-3 120-16,-3 6 8 16,0-6 96-1,1 6-16-15,-4-6-224 16,0 4 328-16,-2-4-272 16,-3 4 152-16,-1 2 24 15,-1 0-112-15,1 1 232 16,-2 0-224-16,-5-1 184 15,-5 4-312-15,2 2 240 16,-6 5 136-16,-5 4-256 16,-4 2 128-16,-7 2 144 15,-1 2-160-15,-2 6-192 16,-12 6 200 0,-2-4-72-16,-4 9 336 15,-2 4-72-15,-3 4-280 16,4-19 152-16,12 11-96 15,10 1 16-15,7-17-88 16,10 4-296-16,12-7 96 16,7-5-1393-16,10-5-919 15,10 0-1313-15,19-5-1640 16,6-6-881 0,2-5 2065-16,22-13 1521 15,-19-2 2704-15,-24 8-912 16</inkml:trace>
  <inkml:trace contextRef="#ctx0" brushRef="#br0" timeOffset="93250.45">19981 10685 1216 0,'35'-13'256'0,"7"-11"1208"0,-2-4 729 16,2 6 791-16,-2 9 113 15,-3 7-609-15,-11 3-1095 16,1 11 127-16,16 18 544 16,-19-3-1071-1,11 29 63-15,-1 14-160 16,-34-66-896-16,34 68 488 0,-1 6-184 15,-8-11 128-15,5-9-360 16,-12-10 16-16,-2-13-56 16,-10-16-232-16,1 4-328 15,-4-9-2528-15,-3 0-2970 16,0-7-3128-16,-2-18 6066 16,1 1 2112-16</inkml:trace>
  <inkml:trace contextRef="#ctx0" brushRef="#br0" timeOffset="97993.42">24405 15846 1248 0,'0'0'0'0,"-7"0"24"0,7 0-8 0,4 0-64 16,2 0 272-16,-3-6 272 16,8 2 336-1,2-2 112-15,8-2-88 16,5-3 65-16,9-3-65 15,2-1 96-15,-37 15-952 16,42-14 880-16,3-1-64 0,3 2-103 16,-3 11-81-16,0-12-80 15,-4 4-64-15,1-9-136 16,-2 5-48-16,-14 7-136 16,-2-1 56-1,-5 6-48-15,-9 2-80 16,1-9-112-16,-11 9 16 15,0 0 0-15,-3 0 184 16,-5 9-208-16,1-2-192 16,-2-2-304-16,-1 5-880 15,-4-10-1001-15,4 0-743 16,2 0 55-16,-3 0 2073 16,4 0-56-16</inkml:trace>
  <inkml:trace contextRef="#ctx0" brushRef="#br0" timeOffset="98462.82">24883 15509 1160 0,'-2'-2'-24'0,"-12"-8"176"0,11 5 192 15,6-9 208-15,5 5 280 16,-2 8 192-1,4-3-71-15,3 0-153 16,1 4-56-16,5 0-160 16,9 0-248-16,-8 0-16 15,-20 0-320-15,23 5 352 0,6 3 112 16,-13-1-40-16,5 6-192 16,-2-11 9-16,-1 10 15 15,-2-10-80-15,-5 12-40 16,-5 1-24-1,-3 9 120-15,-3 2 112 16,-14-9 176-16,1 4-104 16,-9 4-64-16,-2 14 200 15,-8-9-64-15,-4 8 152 16,-2-3 65-16,-2 3-169 16,0-14 64-16,1-4 80 15,7 2-400-15,3-2-160 16,15-8-144-16,4 0-264 15,9-4-1032-15,1-4-2225 16,14 4-2608 0,15 4 2152-16,-13-6 2705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12:46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22320 18051 1152 0,'-28'-51'640'0,"9"8"-312"0,0 18-272 16,9-28-120-16,7 4 64 15,9-20 40-15,15-4 88 16,18 1 488-16,4 6 520 15,12 0-15-15,17 20 87 16,-72 46-1208-16,83-34 1056 0,4-6-400 16,14 15-192-16,14-1-32 15,7 26 33-15,10-2 263 16,-7 15-80 0,-6 7 72-16,-18 9-16 15,-7 28 184-15,-12 15-128 16,-19 32-119-16,-18 7-385 15,-23 17 48-15,-6-16-456 16,-16-3 624-16,-19-31 520 16,-23-19 416-16,-27-11-7 15,-22-6-257-15,-26-12-208 16,-16-23-144-16,-18-34-648 16,-19-25-128-1,5-10 136-15,20-21-24 16,15-3-40-16,13-5 120 15,31-3-784-15,17 0-1664 16,19 15-1481-16,11 26-3585 16,9 1-271-16,6 10 6193 15</inkml:trace>
  <inkml:trace contextRef="#ctx0" brushRef="#br0" timeOffset="863.39">14419 11411 2408 0,'0'0'0'0,"-118"-71"1368"0,54 44-1312 16,13 3 144-16,9-29 112 16,13 7-232-16,4-8 16 15,-1-2-24-15,-4-9 137 16,-9-17 311-16,1-14 48 15,-1-6 136-15,39 102-704 16,-24-107 520-16,10-5 856 0,4 5 361 16,12 13-465-1,36 12-400-15,25 12-80 16,31 20-136-16,22 23-375 16,25 20-161-16,8 35-8 15,-6 36-64-15,-10 20 64 16,-22 15-312-16,-18 20 136 15,-36-4 96-15,-15-1 376 16,-36-13 584-16,-17-2 408 16,-43-7-232-16,-25-17-399 15,-19-13-1 1,-11-7-120-16,-16-6-360 16,-14-33-400-16,-3-12 112 15,17-39 0-15,27-23-400 16,18-6-912-16,23-10-1057 15,29 3-1136-15,14 25-2328 16,25 17-320-16,28 4 5145 16</inkml:trace>
  <inkml:trace contextRef="#ctx0" brushRef="#br0" timeOffset="5305.14">3542 3356 1392 0,'-5'-10'0'0,"-8"-10"88"16,7 1 320-16,4 5 520 16,-1-1 424-16,2 5 177 15,-4 9-25-15,0-3-464 16,0 4-184-16,5 0 49 16,0 13 95-16,-3 9-8 15,3-22-992-15,-7 38 888 0,-10 6-32 16,-20 21 249-16,8-2-41 15,-5 5-336 1,-1 6 296-16,-7 4-248 16,-11-1-127-16,-4-2 303 15,10 3-280-15,-6-4-208 16,7-2-160-16,7-6-16 16,15-17-160-16,-6 6 168 15,9-28-432-15,6 0 256 16,1-5-168-16,4-10-8 15,7-3-104-15,6-3-960 16,7-6-824 0,-4 0-257-16,2-15-1096 15,2-12-1096-15,13-14-664 16,-12-6 2137-16,2-10 2792 16,-12 41-712-16</inkml:trace>
  <inkml:trace contextRef="#ctx0" brushRef="#br0" timeOffset="5605.45">2828 3797 560 0,'-1'0'200'0,"-15"-8"472"0,-4 1 920 16,-4 1-480-1,3 6 441-15,12 8 351 16,9 23 49-16,0 9-441 16,5 14 104-16,-1 7-79 15,-4 6-513-15,0 0-96 16,0-67-928-16,7 66 960 0,-4-6 88 15,3-12-455-15,2-5-241 79,-3-4 32-79,15-13-48 0,5 4 0 0,25-16 8 0,-5-9 72 0,9-7 0 0,4-19-272 0,8-12 48 15,14-5-224-15,12-5 232 0,7-2-376 16,-4 6-1568-16,-7 20-1529 15,-13 12-2336-15,-11 9-1849 16,-11 29 5074-16,-48-18 1184 16</inkml:trace>
  <inkml:trace contextRef="#ctx0" brushRef="#br0" timeOffset="19495.59">30340 11746 768 0,'-2'0'-32'0,"-3"-10"24"0,5 8 8 16,0-1 8-16,15 8 16 15,-3-6-32-15,8 15 56 16,7-39-72-16,8 22 128 16,5-12 160-16,5 10 120 15,16-2 48-15,-61 7-432 16,56-13 592-16,12-3 112 0,7 12 56 15,5-12-87 1,7-2-193-16,4 20-24 16,10-2 16-16,-6 3-96 15,9-7 104-15,5 0-56 16,4-3-32-16,2 12-24 16,-11-4 72-16,-1 0-160 15,-31 18-112-15,42-24 152 16,-26 10-87-16,-27-7 15 15,11 2 64-15,-6 2-64 16,-7 0-40-16,-7 1-16 16,-9 0-104-1,-14-1 24-15,-10 0-120 16,0-4 32-16,-12 2 8 16,-1 3-40-16,-3 4-104 15,4 3-248-15,-7-2-953 16,-5 2-1279-16,-9 4-873 15,-7 17 1289-15,-10 12 1976 16,10-34-600-16</inkml:trace>
  <inkml:trace contextRef="#ctx0" brushRef="#br0" timeOffset="26274.43">30235 12996 1448 0,'0'-30'1152'0,"5"25"-296"0,11 1 56 15,8 4 1217-15,-8-7 135 16,-6 3 209-16,-10 0-153 16,0 2-831-16,0 2-1489 15,-7-9 2576-15,-5 9-1544 16,-11 0-247-16,23 0-785 16,-26 5 96-16,-15-4 592 15,-1 3 16-15,-14 2 448 16,-2 8-1128-16,-14 1-56 15,-2-6 280-15,-4-7 16 16,-1 2 561-16,8-9-922 16,-2-15-39-16,-1-15 152 15,3-1-200-15,1 17 1025 16,6-17-1113 0,6 9 304-16,5-8-208 15,10-8 592-15,4 23-240 16,10-9-656-16,7 14 664 15,-1-1-761-15,6-11 801 16,7 21-183-16,2-14 7 16,0 12 8-16,3-3-72 15,-3 1 0-15,-1 4 88 16,1-2-72-16,6-6-56 16,0 14 96-16,1-2-104 15,1 2 120-15,0-1 32 16,-2 7-136-1,2-7-8-15,0 8 80 16,0-14 32-16,0 8-64 16,-5 10 32-16,-4 18 16 15,-3-3 56-15,-4-8-32 16,-4 5 0-16,4 8 48 16,-5 14 1424-16,1 12-1936 15,-2-5 320-15,3-6-208 16,-4 5 1208-1,7 5-968-15,2-12 72 16,7-18-496-16,4-6 80 16,2-5 720-16,1-1-904 15,0-8-1489-15,0-2-927 16,9-4-137-16,-2-16-496 16,9-12-408-16,-4-21-64 15,-2-23 1497-15,-5-1 1584 16,-2-8 880-16,-3 14 168 15,0 22-8 1,0 10 624-16,-1 3 1088 16,1-10 977-16,0 17 111 15,3 5-447-15,13 11-473 16,11-4-63-16,20-3-265 16,15 16-192-16,15 0-343 15,15 9-265-15,5-7-32 16,-2-4-400-16,0 7-224 15,-14-1 120-15,-16 19-280 16,-30-23-456 0,-11 14-1745-16,-5 1-2696 15,-16 19-3024-15,-6 15 3336 16,-21-38 3761-16</inkml:trace>
  <inkml:trace contextRef="#ctx0" brushRef="#br0" timeOffset="34728.26">28298 13998 1464 0,'-2'0'-72'0,"-12"-19"16"0,1-10 64 0,6-1 96 15,-1-9-80-15,-1 10-24 16,-7-1 88 0,1-9 256-16,-1-5 240 15,0-20-88-15,3 1-64 16,-3-1 48-16,16 64-480 0,-14-77 592 16,3-9-263-16,6-10 135 15,5-6-200-15,14-2-56 16,14 1 848-16,13 10-944 15,27 1 256 1,-4 38-448-16,16-14 120 16,16 4 328-16,13 28 256 15,13 5 32-15,16 27 289 16,2 16-329-16,-9 47-160 16,-7 33-48-16,-10 17 592 15,-9 16-1056-15,-16 9 208 16,-33 7 152-16,-16-7 504 15,-34-4-376-15,-19-12 145 16,-41-8-137-16,-21-13 720 16,-38-23 40-16,-23-26-472 15,-13-15-15-15,-5-9-225 16,5-9-384 0,23-24 296-16,30-21-488 15,19-9-120-15,26 10-376 16,22-1-1369-16,11 8-1288 15,9 10-2848-15,7 2 48 16,-6 6 4481-16</inkml:trace>
  <inkml:trace contextRef="#ctx0" brushRef="#br0" timeOffset="54486.54">24618 2441 3008 0,'0'0'0'0,"-14"-29"2121"0,9 8-1361 15,13 6 1008-15,2-1 433 16,-7 0-457-16,-3 14-504 15,0 2-1240-15,-8 14 1753 16,-21 15-809-16,-8 11-32 16,-11 9 104-1,48-49-1016-15,-53 51 992 0,-16 11-159 16,8-2-153-16,-6-2-280 16,15-8-104-16,4-8-240 15,6-12-80-15,15 11-328 16,0-15-136-16,9-11-1977 15,13-9-2552-15,5-6 5017 16,7-15-10058-16,-2-7 7746 16</inkml:trace>
  <inkml:trace contextRef="#ctx0" brushRef="#br0" timeOffset="54821.68">24098 2547 4256 0,'-12'-22'3145'0,"-1"7"-1537"0,13 8 513 15,8-2 463-15,-8 9-2584 16,-3 20 3177-16,-17 14-2337 16,-4 30-104-16,-13 9 1 15,9 9-177 1,11-22-248-16,-11 38 408 16,28-98-720-16,-18 60 656 0,10-22-256 15,0 3 56-15,6-10-72 16,2-8-248-16,13-9 248 15,5-6 49-15,20-7-57 16,12-7-288-16,13-11 24 16,7 0-360-16,4-1-1457 78,0 16-2272-78,-9 7-3000 0,-12 34-985 0,-12 6 4618 0</inkml:trace>
  <inkml:trace contextRef="#ctx0" brushRef="#br0" timeOffset="55589.09">24918 3779 2160 0,'-2'-18'136'0,"1"1"216"0,7-4 408 0,1 6 488 15,-4-2 465 1,-3 6-89-16,-5 5 65 16,-3 0-273-16,-2 2-112 15,-4 4-152-15,-2 0-55 16,-8 6 143-16,24-6-1240 0,-37 10 1056 16,-3 9-168-16,-11 2-72 15,-6 4-191-15,-3 12-17 16,-16-8-184-16,2 2 144 15,-6 9-160 1,0-1-160-16,3-6 152 16,10-4-296-16,1 10-296 15,23-23 120-15,-1 7 112 16,1-3-120-16,14-1-688 16,5-5-1392-16,13-11-1737 15,4 5-2729-15,3-8 761 16,0-8 3457-16</inkml:trace>
  <inkml:trace contextRef="#ctx0" brushRef="#br0" timeOffset="55939.92">23996 3757 3656 0,'-23'-14'3073'0,"-4"11"-2153"0,17 3 1193 0,-6 0 447 0,-9 8-591 15,-7 23-921-15,-4 20 120 16,6-9 48-16,-1 17-167 16,9-8-249-16,-2 8-136 15,9-11-80-15,15-48-584 16,-14 40 640-16,4-11-48 16,10-2-224-16,4 1-200 15,10-8 120-15,1 0-96 16,4-8 201-16,8 1-145 15,0 0-72-15,10-6-96 16,-3-1 8-16,3-1-96 16,8-2 0-16,3-3-184 15,10 0-569 1,1 0-975-16,7 5-2041 0,-18 5-3040 16,0 0-1081-1,-8-2 5050-15</inkml:trace>
  <inkml:trace contextRef="#ctx0" brushRef="#br0" timeOffset="58636.1">9613 3925 2208 0,'-22'-58'88'0,"6"16"496"15,6 4 240-15,10 17-56 16,10 4 369-16,-10 8 375 16,3 9-168-16,-3 8 273 15,-3 41 7-15,-28 26-320 16,-11 32-344-16,-11 21 161 16,53-128-1121-16,-61 133 1024 0,1 12-32 15,-3 16-88 1,0-8-175-16,-1-2-49 15,15-7-288-15,-11-12-208 16,15-20 240 0,7-13-192-16,-1-13-72 15,14-12-72-15,4-20 32 0,8-23-32 16,2-7-152-16,7-2 112 16,4-17-192-16,0-4-104 15,0-1 248-15,4 0-1712 16,-4-14-617-1,8-14-1216-15,1-13-1584 16,-2-1-80-16,-7-12 4249 16,0 19-848-16</inkml:trace>
  <inkml:trace contextRef="#ctx0" brushRef="#br0" timeOffset="58940.36">8789 5037 2472 0,'-20'-20'1208'0,"-33"-4"2369"0,36 13-800 16,10 7-1089-16,7 4-1688 15,-1 15 2000 1,1 25-1015-16,0 20-361 16,0 26-8-16,3-7 160 15,3 8-296-15,1 1 8 16,-7-88-488-16,6 61 392 0,1 30 337 16,7-32-185-16,-4-29-240 15,4-1 32-15,5-8 88 16,5-9 200-16,10-11 72 15,3-15-232-15,21-15-64 16,-2-6-320 0,8-7-56-16,-1 1 136 15,1 2-360-15,-3 4 56 16,-8 8-528-16,-2 15-1280 16,-3 4-1441-16,-3 11-2536 15,-5 27-1729-15,-11 13 4746 16</inkml:trace>
  <inkml:trace contextRef="#ctx0" brushRef="#br0" timeOffset="69684.2">20802 4812 2280 0,'-3'-3'-8'0,"-15"-19"72"0,9 12 96 0,6 2 168 16,12 2-168 0,20 2 16-16,14-2 120 15,-12 6-192-15,75-3 328 16,-47-2-64-16,49-5 433 16,-6 2 7-16,-102 8-808 15,114-17 856-15,16-5 64 0,2 2-72 16,4-3-184-16,13 5-287 15,-1 2-49 1,1 1-104-16,-2 0 80 16,6 5-136-16,10 0 144 15,-5-5-56-15,-27 1-40 16,76-8 368-16,-64 15-336 16,-15 1-88-16,-46 6-56 15,22 0-40-15,-20 2-48 16,-22 7-16-16,-23 0 32 15,-14-4-72-15,-4 1-32 16,-15-2-16 0,-6-4-192-16,4 0-440 15,-4 0-520-15,0 0 1240 16,0 0 0-16,-2 0-6370 16,-3 0 5226-16,5 1-1544 0</inkml:trace>
  <inkml:trace contextRef="#ctx0" brushRef="#br0" timeOffset="78179.69">20831 9860 1104 0,'-1'0'-16'0,"-17"4"-8"0,8-4 24 0,-1 0 40 16,-2 0-24-1,-3 1 16-15,0-1 272 16,2 0 488-16,3-2 360 16,2-8 16-16,1 2-119 15,7-8-57-15,1 16-992 16,0-15 1096-16,0-5 72 0,0 0-39 15,3-4-233-15,0-4-120 16,2 7-248 0,-2-18-80-16,4-13-64 15,6-2 56-15,-4-7-80 16,6-7-176-16,4-9 385 16,8-4 47-16,12 0-128 15,2 11 152-15,23 6-208 16,1-3 8-16,13 8-80 15,-4 14 32-15,-11 20-192 16,-7 7 40-16,-11 12 97 16,0 5-113-16,1 18 96 15,-9 22-96-15,-11 6 120 16,1 13 40 0,-8 10 0-16,0 14-88 15,-1 7 40-15,1 6-88 16,-4 6 176-16,-6 2 72 15,-5-2-112-15,-6-5 88 16,-9 11-31-16,-7-15-105 16,-19 2 72-16,-9-2 112 15,-12 3-184-15,-6-15-80 16,-2-15 96 0,5-25 112-16,-6-3 16 15,-4-15-192-15,1-15 176 16,-1-28-344-16,0-9 160 15,6-15-167-15,4-22-161 16,5 8 120-16,9-1-209 16,2 6-63-16,18 11-456 15,3-7-560-15,5 13-480 16,7 11-1145 0,7 2-2224-16,5 9-3849 15,12 9 2745-15,-3 2 4921 0</inkml:trace>
  <inkml:trace contextRef="#ctx0" brushRef="#br0" timeOffset="95762.45">24769 15286 984 0,'0'0'0'0,"8"-20"232"0,2 13-224 0,-4 4-8 15,2 3 16-15,-2-4-8 16,1-5 8-16,-1 6-32 16,9-8 40-16,-6 10-56 15,3-4 32 1,0 5 32-16,-12 0-32 0,8-5 0 16,2 5 32-16,-10-5 0 15,0-3-8-15,0 6 64 16,0 2-88-16,3 0 104 15,0 0-64-15,4 0-16 16,-4 0-32-16,0-4-32 16,-3 5-8-16,-3 17-8 15,-8 21-104-15,-4-15-1136 16</inkml:trace>
  <inkml:trace contextRef="#ctx0" brushRef="#br0" timeOffset="96326.69">24034 15681 1616 0,'-17'-6'-32'0,"-19"-29"160"0,16 8 328 15,3-12 216-15,1-18 152 16,5-7 168-16,8-7 225 16,3-3-33-16,27 4-216 15,29 2-368 1,21-11-120-16,18 12-39 0,-95 67-441 15,107-55 504-15,11-7-8 16,8 25-224-16,15 27-104 16,-14 10-104-16,-16 15 64 15,-25 34 304-15,-34 26 368 16,-12 40 168-16,-24-6-15 16,-18 10-9-16,-27-11 24 15,-33-9 184-15,-17-9 56 16,-15-33-311-16,-9-10 263 15,-20-17-512 1,-14-17-216-16,2-31-56 16,7-12-192-16,13-18 344 15,15-22-488-15,17 2-160 16,14 8-296-16,17 16-64 16,20-2-576-16,13 15-1385 15,16 23-2568-15,24 8-1984 16,17 10 2592-16,-25 4 2457 15</inkml:trace>
  <inkml:trace contextRef="#ctx0" brushRef="#br0" timeOffset="97439.17">22251 5852 2528 0,'-21'-36'872'0,"0"-2"-784"0,-1 13 64 0,2 1 232 15,4 3 136 1,-5-4 57-16,-4 6 55 15,7-1-8-15,-6-3-16 16,6-3-16-16,14-9-40 16,4-18-152-16,0 53-400 0,14-59 336 15,23-5 0-15,8-5 145 16,13 10 143-16,11 11-280 16,9 3-144-16,6 8-136 15,-1 21-16-15,-11 13-16 16,-11 13-80-16,-13 24 0 15,-3 8 160 1,-8 12 160-16,-8 10 48 16,-16-9 152-16,4 29 120 15,-7 8-136-15,-4-5-136 16,-6-6-48-16,-8-8 113 16,-13-11 111-16,-17-11 64 15,-12-12 56-15,-19-15-24 16,-9-5 72-16,-11-13 16 15,-4-6-80 1,13-18-248-16,6-14-79 16,7 11-137-16,16-17-120 15,22 12-128-15,5 11-513 16,11 5-1703-16,13 7-1713 16,3 9-512-1,10 24 912-15,-10 12-135 0</inkml:trace>
  <inkml:trace contextRef="#ctx0" brushRef="#br0" timeOffset="130080.9">21834 11495 1400 0,'-7'0'-8'0,"-49"14"0"0,24-8 16 16,-6 7 48-16,-1-3 88 15,-1 4 336-15,3-3 152 16,7-2 120-16,7 1 160 16,4-4 257-16,6-1 207 15,5-5 264 1,8 0-1640-16,0-5 1545 0,0 6-425 15,14-2 304-15,4-3-15 16,16-3-217-16,3-21 168 16,11 13 32-16,19-10-295 15,10 3-241-15,7-18-88 16,7 19-96-16,-11-17 192 16,5 8-328-16,-1-11-88 15,5 13 97 1,1-11-265-16,-5 14 112 15,7 2-32-15,-19-2-216 16,0-5 168-16,-9 2-144 16,-18 14-96-16,12-6 136 15,-18 14-144-15,-14-9 104 16,-4 6-48-16,-7-2-120 16,-6 5 40-16,-2-2-8 15,-1 6-16-15,-6 2-16 16,3 0 72-1,-3-4-240-15,7-2 120 16,-2-2-24-16,1-2-232 16,0 7-136-16,1 0-392 15,2-7-56-15,-5 2-521 16,4-7-519-16,-5 5-713 16,0 0-639-16,-3 7 615 15,0-4-1200 1,0 2 128-16,-5-5 1265 0,-6-3 2232 15,6 8-992-15</inkml:trace>
  <inkml:trace contextRef="#ctx0" brushRef="#br0" timeOffset="130493.56">22870 10799 488 0,'-8'0'912'0,"-3"-6"-752"0,7 6 424 16,4 0 784-16,0 0-2736 15,0-3 6849-15,4 3-3736 16,7 0-225-16,3 4-184 16,17-2 72-1,-4 1-263-15,26-3-129 16,-53 0-1016-16,51 7 856 0,1-5-328 16,4 9-160-16,-15-3-112 15,3 9-64-15,-17-2 88 16,0 0-8-16,-8 9 41 15,-7-1-17-15,-7 12 160 16,-9 1 24-16,-12 12 208 16,-14-9-160-1,-9 1 120-15,1 0-40 16,7 8 168-16,1-6-167 16,1-17-209-16,5-8-208 15,10-4-184-15,7-2-112 16,4-8-192-16,0 6-665 15,1-4-1935-15,-1 8-2473 16,-4 0-1969-16,-4 10 1369 16,2-17 4361-16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16:14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7884 9152 1744 0,'-23'-5'-8'0,"-13"-14"112"15,16-1 376-15,11-14 248 16,7-5 368-16,1 6 65 16,10-18 71-16,9 6-96 15,19 4-264-15,1-3-192 16,2 13-319-16,8-6-145 15,-48 37-216-15,55-27 272 0,6 4-48 16,1 13-120-16,-7 10 144 16,1 0 144-16,-11 4 168 15,13 3 200 1,-17 15 96-16,-2 22 49 16,-13 5 127-16,-7 5 40 15,-10 9-120-15,-5-2-352 16,-1-4-200-16,0-17-112 15,0-17-15-15,4-7-145 16,4-7-40-16,-1-9 48 16,7-12 56-16,20-29-48 15,5-8-88-15,8-4-80 16,-6 13-8 0,-16 17 16-16,-3 11 40 15,-4 6-40-15,0 6 64 16,-6 5-120-16,1 8 88 15,12-5-8-15,8-4 56 16,10-4-120-16,-7 0 144 16,31-7-176-16,-12-6 216 15,-8-1-152-15,4 0 24 16,-14-4-32 0,1 6 56-16,-17-2-496 15,27-2-937-15,10 1-1551 16,14-22-2882-16,17 12-303 15,-46 16 3457-15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16:46.4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29388 1969 1384 0,'-51'-84'3016'0,"0"-12"-1983"16,23 31-417-16,11 18 88 15,7 18-128-15,2 9-200 16,5 18 40-16,1 2-160 16,2 2-200-16,0 11 304 15,0 17 337 1,0 4-73-16,0-34-624 0,4 66 1552 16,-16 5-88-16,-4 28 65 15,2-8-441-15,-10 57 48 16,11 15-40-16,7 2-87 15,15 2-265-15,17-5-440 16,12 9 288-16,17-14-24 16,1-2-16-16,8-2-376 15,4-19 328-15,4-12-576 16,0-14 424-16,5-9-112 16,1-19 112-1,9-19-239-15,13-13 135 16,7-9 48-16,5-23 64 15,2-8-112-15,6-18 40 16,-2-27-64-16,-5-14 120 16,-10-12 0-16,0-25 16 15,-2-11 176-15,3-8-448 16,-8-15 128-16,-3-16 40 16,-8-17 56-16,-9 2-224 15,-15-8-120 1,-13-2 256-16,-11 16 265 15,-28 10-257-15,-2 10-32 16,-12 24 112-16,-10 19-392 16,-2 31 104-16,4 9-264 15,5 5-240-15,6 18-601 16,9 4-847-16,10 3-1089 16,22 7-736-16,1 9-1568 15,10 11-1424 1,15 5 1672-16,-45-13 3729 0</inkml:trace>
  <inkml:trace contextRef="#ctx0" brushRef="#br0" timeOffset="7827.43">24517 3018 2728 0,'0'-18'176'0,"0"-23"232"0,11 7-288 0,18 8 184 15,-13 0 488-15,7 9 41 16,-17 9-241 0,5 8 48-16,-11 3 280 15,-3 12 152-15,-10 19-23 16,-9 31 23-16,22-65-1072 0,-35 82 1168 15,-9 12 152-15,-7 10-103 16,0 13 63 0,-14 4-232-16,0-3-88 0,-3 9-128 15,-17 6-359-15,2 7 47 16,-5-12 104 0,4-13-16-16,10-19-32 15,10-20-248-15,19-13-168 16,17-18-168-16,7-13-64 15,6-10 24-15,9-14-144 16,1-3-672-16,5-5 864 16,0-8-4385-16,3-17 832 15,0-23-568-15,1-28 681 16,-4-11 1167-16,-2-12 657 16,0 75 376-16</inkml:trace>
  <inkml:trace contextRef="#ctx0" brushRef="#br0" timeOffset="8126.59">23527 3983 2808 0,'-6'0'240'0,"-34"0"1825"0,11 0 135 16,5 7-280-16,14 12 161 16,6 9-337-16,-1 11 25 15,3 20-289-15,-1 4-192 16,-2 11-248-16,5 1-143 16,0 8-305-16,0-83-592 15,3 88 680-15,4-5-72 16,-4-10-168-16,3-13-40 15,4-17 80-15,1-8-64 16,0-11 1-16,-1-13-225 16,3-6 72-16,-3 0 72 15,4-5-320-15,15-15 128 16,-2-15-80-16,10-1-248 16,8-12-272-16,3 1-785 15,15 5-1271-15,-2 12-1929 16,-5 10-2569-1,-3 15 1209-15,-29 0 2873 0</inkml:trace>
  <inkml:trace contextRef="#ctx0" brushRef="#br0" timeOffset="19832.02">14030 7689 1552 0,'-3'0'168'0,"-11"0"56"0,14-10-64 15,3-6 200-15,8-4 640 16,-4 1-144-1,2-6 1-15,6-5 23 16,-3-1 72-16,13 4-192 16,0 0-64-16,4 1-104 15,-29 26-592-15,27-19 769 0,9-2-49 16,-12 7-48-16,3 8-224 16,-3 2 0-16,-8 6-16 15,-5 5 248-15,-3 12 177 16,-8 2 183-16,0 4-176 15,-11 4-304 1,-2 5 48-16,-8-6-48 16,-1 3-16-16,-1-3-168 15,4-12 49-15,0-6-33 16,1-6 8-16,2-4 104 16,3-8-80-16,2-8-192 15,5-19-152-15,6-3-128 16,11-2 112-16,5 6-24 15,5 6-32-15,-2 2 48 16,8 7-96-16,-1 4 128 16,-3 9-104-1,-6 6 176-15,-7 2-168 16,3 14 312-16,-7 2 48 16,-1 12 96-16,-5 3-32 15,-10-9 145-15,-6-2-65 16,3 1-8-16,-4-8-56 15,-1-5 8-15,0-2-64 16,6-8-56-16,0-8 40 16,0-9-168-16,5-19-104 15,6 5-192 1,1 3 128-16,14-8-104 16,2 1 48-16,3 18 72 15,13 1-200-15,-6 6 112 16,1 5 64-16,1 7 0 15,-1 12-40-15,-10 4-32 16,1 2 280-16,-11 3-216 16,-4-1 88-1,-3 2 72-15,-3-1-64 16,-10-3 128-16,-10 0-48 16,-6-5 112-16,5-10-144 15,0-5 0-15,5-6-80 16,-2-8 40-16,5-14-128 15,5-7-64-15,8-9-40 16,9 1 80-16,17 7-144 16,-3 2 168-16,6 15-112 15,13 5 24 1,-14 9 184-16,-6 5-224 16,4 14 304-16,-17 11-120 15,7 18-112-15,-13-15 104 16,-1 18-104-16,-12 2 152 15,-10 6-40-15,-15-10 136 16,-4-15-64-16,13-4 56 16,-6-2-104-16,8-17 65 15,4-4 55-15,6-14-208 16,7-22-8 0,7-5-48-16,3 0 64 15,11-5-104-15,15 5 7 16,-9 4 97-16,19 18-96 15,-1-6 136-15,-1 14 40 16,-9 9-104-16,1 9-72 16,-9 12 120-16,-4 12 256 15,-13 7-167-15,0-4-81 16,-6-3-64-16,-13 7 160 16,-1-11 136-1,-2-6-96-15,-1-8-8 16,4-10-120-16,6-5 40 15,4-14 64-15,4-12-184 16,2-11 16-16,3-8-248 16,8 5-120-16,1-7-609 15,1 11-591-15,3 17-1577 16,0 8-3072-16,3 11-3353 16,0 20 4217-16,-16-5 4281 15</inkml:trace>
  <inkml:trace contextRef="#ctx0" brushRef="#br1" timeOffset="25485.7">14021 7721 1656 0,'-28'-7'440'0,"-10"-4"136"0,17 1 192 0,10-4 136 0,4-2 481 16,-1-18-65-1,2 8-392-15,11-13-160 16,19-17-63-16,11 14-129 16,13-2-184-16,10 3-32 15,6 15 48-15,-3 6 168 16,0 10-280-16,-18 15-56 15,1 12-72-15,-7 24 208 16,-28-11 368 0,-1 10 329-16,-9-10 159 15,-14 3-304-15,-2-6-312 16,-12-3-64-16,-7-6 80 16,19-8-231-16,-30-5 23 15,26-7-264-15,-14-25-24 16,19-2-64-16,6-24-64 15,9 7-48-15,19-4-88 16,9 7 48-16,0 3 32 16,13 12 32-1,-3 9-40-15,5 8 0 16,-1 11-48-16,-5 16 208 16,-17 17 24-16,0 8 8 15,-9 5 104-15,-10-1 72 16,-15 9 200-16,-9-1 120 15,-14-8-152-15,-5-11-40 16,1 0-112-16,8-24-80 16,-4-8-16-16,22-9-160 15,-2-13 8 1,5-15-144-16,8-14 0 16,5-12-16-16,16 16 72 15,5 5-72-15,6 12-128 16,2 7 256-16,-1 18-40 15,-8 6-40-15,-3 18 120 16,-8 17-120-16,-1-9-16 16,-5 11 184-1,-6-4 72-15,-14 5 40 0,-3-10 25 16,-10-5 55 0,7-4 8-16,1-12-112 15,-1-8-8-15,11-2-120 16,-6-12-24-16,8-18-72 15,2-12 0-15,8-8-16 16,10-4-112-16,17 1-8 16,-6 5 80-16,18 19 64 15,-12 7-8-15,15 8-40 16,-15 14-72 0,-8 4 72-16,-1 11 216 0,-9 15-144 15,-9 9 32 1,-14 15-240-16,-20-8 216 15,-9 1 32-15,-5-4 48 16,-8-3 56-16,12-19-216 16,3-8 112-16,9-11 16 15,9-9-24-15,7-20-120 16,11-23 32-16,8 0-24 16,15 6-16-16,9-6 56 15,7 11-128 1,5 5 128-16,-4 17-16 15,3 10 48-15,-14 6-24 16,10 7-8-16,-18 14-56 16,-6 8 136-16,-4 11-32 15,-7 1 16-15,-16-9 48 16,-3 7-72-16,-4-13 72 16,1-5 136-16,4-2-64 15,6-17-16-15,3-10-144 16,4-3 16-16,4-16 8 15,2-12-32 1,13-2-40-16,5 1-72 16,19-6 112-16,-12 6-24 15,4 16-120-15,-11 7 144 16,-4 16-16-16,-4 2 40 16,-7 6-112-16,0 13 56 15,-4 13 8-15,-10-6 240 16,-2-1-184-16,-2 1-128 15,1-6 72 1,4-7 72-16,4-7 80 16,1-6-136-16,3 0-88 15,1-2 152-15,1-10-56 16,0-4 16-16,3-4-32 16,3 1 16-16,1 5-112 15,-4 10 208-15,-3 1-120 16,0 4-48-16,-2 8 48 15,-7 7 8-15,-2 3 104 16,-7 1-88 0,2-1 0-16,1 1 56 15,-4 0-200-15,10-5 152 16,1-6 32-16,4-7-104 16,4-2 56-16,7-7-56 15,6-1-24-15,19-18-32 16,0 6 40-16,-5-7-72 15,-6 14-24-15,-2 3 248 16,-4 10-216-16,-9 2 144 16,-6 11 72-16,-2 7-144 15,-9-3 8 1,-10 6 152-16,5-5-72 16,-5-5 88-16,5-3-96 15,8-5-32-15,-1-2 16 16,1-3-24-16,0-15 104 15,0-1-48-15,8-11-112 16,0 17 0-16,3-5 112 16,3 5-64-16,1 6 40 15,-4 2-88-15,7 2 24 16,-2 6 48 0,1 13 88-16,-6 2-112 15,-3 8-64-15,-3-1 184 16,-8 1-144-16,-10 10 112 15,-19 1-16-15,10-3-64 16,-11-10 112-16,9-7-144 16,10-16 88-16,-2-19-32 15,11-12 40-15,8-9-144 16,5-7 0 0,13-11-24-16,14 11 80 15,-6 4-112-15,8 13 168 16,-5 6-40-16,2 9 32 15,-10 7 0-15,-7 9 32 16,-2 9-72-16,-7 3 88 16,-7 7-24-16,-5 10-8 15,-8-15-80-15,8 4 72 16,2-8-120-16,2-5-712 16,8-9-2249-16,16-1-2312 15,26 0-3425 1,3 0 3577-16,-26-10 4089 0</inkml:trace>
  <inkml:trace contextRef="#ctx0" brushRef="#br1" timeOffset="31673.07">14141 7603 1328 0,'-5'-29'24'0,"4"19"128"0,1-3 576 15,-2 7 864-15,-3-3 137 16,2 6-97-16,3-4-24 15,0 4-23-15,0 1-369 16,3-2-200-16,2 4-40 16,-5 0-976-16,3 0 1625 15,0 0-953-15,1 4 40 16,5 11 0-16,1 8-144 16,1 8 160-1,2 3-39-15,3 5 71 16,-3 15-64-16,0 1-24 15,-4 3-72-15,-2 1 24 16,4-10-64-16,-5 15-175 16,1-14 103-16,-4-8-168 15,0 12-16-15,0-15-88 16,-3 5 16-16,0-5 16 16,0-23-112-1,0 3-8-15,0-5-24 16,-1-3 0-16,1-6-72 15,0 1 56-15,0-4 64 16,0-1-80-16,0-1-72 16,0-3 8-16,0 3-8 15,0 0 0-15,0 0 0 16,0 0 0-16,0 0 0 16,0 0 88-16,0 0-176 15,-2-5 280-15,2 5-192 16,0 0 0-1,0 3-128-15,0-1 208 16,-3-2-136-16,3-5 40 16,0 5 16-16,0 3-64 15,-2-1 120-15,-1 0-296 16,-2-2-16-16,1 0-184 16,2 0-200-16,-1 0-344 15,1 0-929-15,-1 0-1015 16,0 0-833-16,-2-8-712 15,-10 4-216 1,-5 2 768-16,-9-6 3081 16,-7 6-352-16</inkml:trace>
  <inkml:trace contextRef="#ctx0" brushRef="#br1" timeOffset="32048.88">13905 8162 1912 0,'0'0'0'0,"-6"-13"1096"0,7-1-136 16,14-1 905-16,4 3 903 16,-3 2-639-16,0 2-417 15,5 6-168-15,2 2-271 16,4 1-233-16,5 15-216 16,-18 3-88-16,7 14 225 15,-21-33-961-15,16 25 968 0,2 5-168 16,-5 9-184-16,-4-5-64 15,7-5-120-15,-1 1-64 16,-6-8-128 0,6-3-152-16,-4-7 64 15,2-6-48-15,-2-4 72 16,-1-2 57-16,-1-11-33 16,9-17 40-16,0-12-96 15,2-1-8-15,17-14-80 16,-11 14 32-16,5 1-120 15,-4 11 8 1,-5 8-648-16,-7 10-1929 0,-2 7-1872 16,-4 14-2080-16,-1 10-353 15,-8 9 3762 1</inkml:trace>
  <inkml:trace contextRef="#ctx0" brushRef="#br1" timeOffset="37002.78">14080 8424 1888 0,'-37'-14'1280'0,"36"7"-1120"16,4-2 360-16,3-2 625 15,2 8 55 1,-8 0 232-16,0 3-240 16,3 0-87-16,-3 0-1105 15,4-4 1352-15,2-8-960 16,7 1-192-16,5-4 48 15,18 0-128-15,0 0-104 16,2 5 88-16,-11 5-96 16,-10 5 192-16,-14 14 560 15,-3 21 329 1,-8 8-369-16,-20-1-48 16,-4 10-280-16,-5-16 152 15,-1-13-64-15,9-8-24 16,8-9 8-16,0-5-48 15,12-13-255-15,2-16-57 16,7-12-104-16,13 0-80 16,14 6-153-16,1 6 281 15,-3 4-88-15,3 14 104 16,-3 10-88-16,-7 3 88 16,1 17 89-16,-9 4 207 15,-7 1 184 1,0 4-80-16,-8 0-48 15,-3-8-32-15,-6-1-24 16,6-12-96-16,2-6-64 16,4-2-56-16,-1-11-80 15,3-15-120-15,0-8 40 16,14-4-336-16,7-3 136 16,5 14 280-1,-5 6-136-15,-2 17 16 0,-6 4 176 16,-4 10-192-1,-2 11 192-15,-7 11-40 16,-5 3 184-16,-10-4 32 16,-2 7-88-16,-2-10-16 15,-10 2 24-15,11-12-40 16,-1-3 16-16,3-9-112 16,1-2 80-16,6-4-168 15,2-17 40-15,7-19-16 16,0 11-48-1,3-8 32-15,7-2 16 16,0 21 24-16,4 4-144 16,-4 5-152-16,4 0 368 15,4 2-176-15,1 3 168 16,8 3 241-16,2 4-25 16,7 2-80-16,0 4-200 15,-12 7 448-15,12 14-232 16,7-5 72-16,-16 7 168 15,12 12-256 1,-2-4 112-16,3 5-240 16,-5-8 192-16,5 10-216 15,-1-5 112-15,1-7-160 16,-5-1 120-16,-6 1-144 16,-3-20 96-16,-6 3 40 15,-7-3 128-15,-3-3-32 16,-4-6 49-16,-2 2-137 15,2-7-128-15,-3 0-24 16,-3-5-8 0,0 0 0-16,-1 0 384 15,-7 0-256-15,-7 0-96 16,-7 0-96-16,-9 0 96 16,7 0-8-16,-8-5 80 15,10 2-96-15,-7 3-40 16,1-7-8-16,-5-3-24 15,7-7 24 1,-4-8 80-16,7 18 48 0,-3-8 32 16,12 5-216-16,0 3 128 15,4 4-104 1,5-1 40-16,4 4 32 16,1 0 0-16,0 10 72 15,12 4-136-15,6 6 56 16,0 1-56-16,9-1 176 15,-6 3-144-15,3-6 104 79,-3 5-72-79,-4-1 144 0,3-8-240 0,-8-1 120 0,3-4 88 0,-1-3-88 0,-2-5 200 0,0-4-16 15,6-5-144-15,0-8 8 0,-1-12 0 16,-1 0-16-16,0-10 64 15,-1 9-16-15,1-12-192 16,0 5 104-16,3 15-96 16,-4-2 128-16,-12 3-168 15,3 2-184-15,1 13-880 16,-4 3-881 0,11 3-1096-16,2 3-2112 15,23 3-3401-15,6 9 841 16,-21-2 6321-16</inkml:trace>
  <inkml:trace contextRef="#ctx0" brushRef="#br1" timeOffset="38724.89">14895 9244 1792 0,'-11'-7'864'0,"-10"-10"-472"0,16-2-216 0,5-6 224 16,0 7 777-16,0 2-89 16,0 4-40-16,0 5-40 15,0 1 136-15,0 3 9 16,0-2-225-16,-2 5 48 15,2 0-976-15,-1 3 792 16,-7 3-64-16,3 13 81 16,-5 17 15-16,1 4 64 15,-6 11 88-15,2 5 0 16,4 6-223-16,-1-17 63 16,1-1-208-16,1-14-72 15,1-10-168-15,2-12-96 16,2-8 56-16,0-4-112 15,1-12-232 1,-3-20-152-16,-1-7 96 16,0 0 128-16,1-21 176 15,3 16-312-15,2-10 112 16,0 19-8-16,13 17-56 16,-2 8 40-16,-1 9-24 15,-4 5 24-15,1 11 40 16,2 12 32-16,-9 7-56 15,0 13 80-15,-3-5-48 16,-10-10 40-16,1-5-144 16,-1-3-8-1,3-13 216-15,2-3 16 16,-5-8-200-16,4-22 280 16,-1-14-208-16,7 1 8 15,3-9-40-15,6-11-64 16,10 13 64-16,0 3-96 15,2 4 128-15,0 14-56 16,-6 11 48-16,-2 5-40 16,3 9 64-16,0 3-128 15,-7 8 64 1,2 4 16-16,-5-7 8 16,1 5 160-16,-4 5-16 15,-4 6 17-15,-7 1 111 16,3 3-16-16,2-3 104 15,-2 0-88-15,3 9 64 16,-3 7 88-16,1-1-24 16,-2 6-256-16,1 3-96 15,-7 4 336 1,4-2 0-16,0 7 192 16,-4 5-536-16,1-4 417 15,1-10-249-15,0-4 0 16,7-18-240-16,-2-9 240 15,6-6-152-15,1-4 48 16,1 0-24-16,-2-2-192 16,0-5 136-16,-1-1-128 15,0 4 72-15,0 0 216 16,0 2-360 0,3 4 216-16,-5-1-168 15,2 1 56-15,-2-1 192 16,-2 7-192-16,4-5-8 15,-3 7 80-15,-2-3-104 16,1 0 160-16,1-1-48 16,1-4-160-16,2-1 152 15,1-3 328-15,2 4-368 16,-3 3-64 0,-2-6 80-16,2 3-56 15,-2 0 80-15,2 0 48 16,1-2-112-16,1 2-40 15,-2-5 24-15,1-5 88 16,2 2-256-16,0-2 224 16,-2 0-760-16,2 0 760 15,-3-7-2001-15,2-3 521 16,-3-5-385-16,-2-13-287 16,0-11-185-1,-9 1 321-15,-3-13 368 16,-4 27 1072-16,3-10 608 15,1 17 16-15,4 0 264 16,1 6 648-16,2 5 376 16,1 6 32-16,4 0-239 15,2 6-345-15,4 9 144 16,0 9-8-16,0 12-24 16,7 5-87-16,-4 0-169 15,7-1 128-15,-1-8-96 16,-1-5-304-16,-1-5 56 15,6-6-80 1,3-6-264-16,9-8 208 16,11-4-208-16,2-23-144 15,12-10-48-15,7-8-344 16,-7 7-1392-16,-7-2-2601 16,2 11-2857-16,-19 17-1712 15,-7 10 5770-15,-19 0 2408 16</inkml:trace>
  <inkml:trace contextRef="#ctx0" brushRef="#br1" timeOffset="40362.56">14653 10039 3328 0,'0'0'0'0,"-44"0"2433"0,38 0-1257 0,6-8 728 15,0-2 1665-15,0 4-840 16,0 2-809-16,0 4-1920 15,3 0 2873-15,0 4-1665 16,7 11-272-16,-2 5-184 16,-8-20-752-16,3 29 905 15,-3-1 63-15,0 0-112 16,0 0-248-16,0-3-80 16,-1-5-64-16,-3 0-64 15,4 2-96-15,-8 0-47 16,2 4 175-16,1-5 88 15,-3 12-184-15,0-6-16 16,0-2-312-16,3 0 232 16,-3 2 56-1,3-7-192-15,2 1 56 16,-3-3 88-16,3 3-168 16,1 3 56-16,-4 0-176 15,2 2 24-15,3-6 32 16,-4-4 16-16,5-9-40 15,-2 1-56-15,1-7 96 16,-1 4 40-16,-1-3-56 16,-2-5 72-1,-1-6-200-15,-4-20 0 16,-3-16 184-16,0-8-480 16,-7-17-96-16,0-2 416 15,1 2-640-15,8 19 544 16,4 6-32-16,-1 19 16 15,5 2 248-15,3 8-32 16,3-2 0-16,5 8 72 16,-1 7-80-16,-1 0-104 15,-2 3 152-15,2 6-64 16,-3 18-40-16,-3 11 160 16,-6-9-16-1,-6 2-88-15,-4-4-200 16,5-7 64-16,2-7 232 15,-4-7 216-15,0-6-144 16,-1-12-208-16,5-19-400 16,0-7 552-16,7-18-208 15,5 0 144-15,17 14-120 16,10 1-48-16,-4 6 72 16,6 19 280-1,-3 5-176-15,8 14-112 16,-13 0-16-16,-7 14 280 15,-4 18-216-15,-2-1 184 16,-11 9-160-16,-6-2 56 16,-13-2-64-16,-4-9 200 15,1-8-40-15,-10-8-24 16,6-5-336-16,2-11 208 16,3-10 40-16,5-21-32 15,3-10-232 1,12 4 184-16,9 0-48 15,11 2-8-15,2 15 352 16,-7 12-496-16,17-1 192 16,-9 14-64-16,2 9 128 15,-8 20 48-15,-6-1-64 16,0 8-56-16,-10-3-56 16,0 6 64-16,-10-10 96 15,0 0 48-15,1-5-64 16,-1-12-144-1,2-2 72-15,0-7-48 16,-2-2 96-16,2-1-64 16,2 0 24-16,3 0-56 15,0 0 16-15,3 0 48 16,0 0 0-16,0 15 24 16,3 15-24-16,3 13 112 15,-3 7-104-15,4 12 232 16,-4 1-120-16,0 2 128 15,-3 1 128 1,-6 4-296-16,-1-5 248 16,-1-16-56-16,4 10-112 15,2-20-136-15,2-5-48 16,3 2 104-16,-3-14 32 16,0-6-104-16,3-12 16 15,-3-4-24-15,4-1-8 16,-4 1 8-16,-2-8-40 15,-3 5 72-15,-4-4 112 16,1-6-232 0,0-2 0-16,1-1-192 15,-11 6 32-15,4-8 24 16,-7 3-160-16,-4-6 72 16,-9 7 16-16,5-9-136 15,-2 3 24-15,6 6 256 16,4 6 232-16,7 8-176 15,7 1 176-15,1 4 16 16,6 1-152 0,8 14 40-16,8 3 128 15,5 10 160-15,4-2-16 16,12-3-104-16,-8-3 32 16,8-10-152-16,0 10 232 15,0-11-80-15,0 5-16 16,-10-9 40-16,-3-9 8 15,5-7 80-15,-10-13-256 16,3-15 16-16,3-9-64 16,5-2 48-16,-6-19-72 15,5 1-208 1,-15 12-544-16,2 9-704 16,-9 25-1041-16,-7 13-2328 15,0 9-2248-15,-8 38-2634 16,-11 4 5907-16,-5-23 3088 15</inkml:trace>
  <inkml:trace contextRef="#ctx0" brushRef="#br1" timeOffset="42249.7">14468 11015 1560 0,'-17'0'768'0,"-17"-13"408"0,19-4 817 15,7-5 479-15,7 12 145 16,-1 3-353-16,1 7-95 16,1-3-129-16,8 3-239 15,4 3 23-15,3 17-440 16,6 16-192-16,-21-36-1192 16,14 42 881-16,2-8 15 15,-9-7-80-15,-1 10-400 16,4-3-8-16,-4 2-272 15,9 6 184-15,-6-12-192 16,1 3-96-16,3-12 8 16,1-6 136-16,-8-2-112 15,4-5 152-15,-5-5-136 16,-5 3-112-16,0-3 353 16,0 3-65-16,0-10-208 15,0 8 80 1,0 16-32-16,3 11 40 15,7-2 8-15,-1-9 160 16,1 6 48-16,1-1-80 16,4 20-192-16,-2-4 240 15,4 0 104-15,-4 3-176 16,3-12 80-16,-2 20-88 16,7-12 32-16,-5-17-48 15,-6 1-160 1,1-3-8-16,-4 0-96 15,-4 3 136-15,0-25 24 16,-3-4-48-16,0 2 8 16,0 11-96-16,-3-1 16 15,-5-4 40-15,-5-12-24 16,0 10-16-16,0-6-48 16,-6 19 136-16,-2-10-120 15,-3 3-56-15,5-1-256 16,1-13 336-16,5 11-72 15,-1-23 160 1,3-7-192-16,4-14 80 16,7 17-80-16,10-2-56 15,3-9 128-15,8-8 240 16,9 7-128-16,-4 15 0 16,9 10 24-16,-9 8-224 15,3 7 184-15,-7 16-120 16,-1 0-24-16,-5 21 352 15,-10 6-344-15,-6-17 168 16,-4 2-248 0,-12 4 352-16,-2-4-160 15,0-24 280-15,-1 5-488 16,-2-28 264-16,-5 10-112 16,2-11-40-16,4-3-8 15,4-28 8-15,12-13-144 16,8 20 192-16,2 10-256 15,8 10 352-15,1 0-88 16,-2 9 8-16,3 13-208 16,3 19 376-1,-3 8-312-15,-5 17 376 16,-11 4-280-16,0-14 120 16,-5 14-144-16,-4-15 80 15,-1 0 144-15,-1-21-24 16,0-7-184-16,4-8 88 15,-2-5-56-15,2-13-8 16,-1-8 216 0,0-27-424-16,8-10 192 15,3 14 128-15,5 21-408 16,2 13 432-16,-4 0-112 16,-2 5-72-16,-1 6 120 15,3 9 80-15,-3 19-40 16,6-1-64-16,-6 7-168 15,-3-11 240-15,0 9-32 16,0-11-160-16,-2-9 400 16,1-6-376-16,1-2 32 15,-5 8 56 1,-2-16-56-16,6-3 56 16,-4-24 112-16,0 2-104 15,2 15-120-15,3 6 80 16,-2 7-128-16,2-5 264 15,0 10-120-15,3 2 88 16,1 18-56-16,5 3 24 16,-6 5-56-16,9-7-8 15,-3 13 48-15,4 14 104 16,2 0 16 0,-1-11 88-16,-1 16-176 15,6 24-72-15,0-1 169 16,9-2-161-16,-1-33 0 15,-13 0 0-15,4 2 0 16,-2 5 0-16,-2-6 0 16,-4-24 0-16,-3-3 0 15,-1 0 0-15,-3 5 0 16,0-23 0-16,-3 3 0 16,0-2 0-1,0-2 0-15,-4-7 0 16,-9-3 0-16,-7-11 0 15,3-18 0-15,-14 17 0 16,12 13 0-16,-18 6-33 16,18-11 33-16,-5 1-32 15,9 13 32-15,7 5-40 16,4 7-56-16,-1-6 112 16,5 3 8-16,0 0-80 15,6 5 128-15,7 20 73 16,5-11-145-1,7 8-65-15,-2-5-47 16,4 6 80-16,10 2 200 16,-3-15-184-16,3-8 73 15,6 5-370-15,-3-2 489 16,-3 0-39-16,1-3-810 16,-12-9 1346-16,-2-8-722 15,-6-5 98-15,6-3-49 16,-5 7 0-16,-13-12 0 15,1-18 0 1,-1-28 0-16,4-8 0 16,-4 27 0-16,2 12 0 15,-1-1 0-15,-7 39-73 16,3-6-719-16,-3 6-320 16,0 4-800-16,0 2-1273 15,3 22-2456-15,4-1-1729 16,2 24-1824-16,2 13 6362 15,-11-37 2184-15</inkml:trace>
  <inkml:trace contextRef="#ctx0" brushRef="#br1" timeOffset="43662.15">15108 12769 1888 0,'-37'4'3265'0,"18"1"-1457"0,14-15 721 16,5-13 391-16,0 22 217 15,7-9-1017-15,2-8-807 16,9 0 63-16,6-7 16 16,13 10-1496-16,-11 9 464 15,-1 9-544-15,-25-3 184 0,19 5 664 16,6 1-96-16,-11 16-800 15,2 11 1289-15,-3-4-1401 16,-13 4 1360-16,0-16-1064 16,-7 6 1528-1,3-11-928-15,-3-8-1152 16,-1-3 1000-16,0-26 224 16,-1 13-760-16,-11-23 272 15,14-18-1072-15,6-24 1952 16,16 11-1120-16,2 21 280 15,1 12-32-15,2 18 48 16,0 12 80-16,-7 11-24 16,-1 12 73-16,0 23-153 15,-7-1-16-15,-6-3-48 16,-2-4-608 0,-10 8 1128-16,0-3-232 15,1-12-784-15,3-29 528 16,-5 2 432-16,-1 0-576 15,6-16 192-15,-5 10-712 16,0-34 488-16,5-7-72 16,8 19 560-16,0-3-512 15,3 14 136-15,4 2-128 16,2 3 24-16,3 8 120 16,2 2-144-1,2 10 88-15,3 6-88 16,-3-8 16-16,4 12 8 15,-3-4-24-15,3 13-40 16,0-13 0-16,8 2 872 16,-14 15-1264-16,10 26 1296 15,8-8-2056-15,-6 1 1360 16,-4-3-104-16,4 7 424 16,3 11-192-16,6-6 0 15,-3-15-832 1,-19 1 752-16,11-7 168 15,-8-13-792-15,-1 5 1528 16,-6 1-1120-16,-1-7-272 16,-5-10-104-16,-3-7 208 15,0 2 1208-15,0-2-808 16,0-3-304-16,-1-2-360 16,1-1 424-16,-3 1 824 15,-1 4-840-15,4 1-368 16,-3 5-320-1,3-7 1104-15,0 3 248 16,-1 2-328-16,1 0-304 16,0-3-880-16,0 2 800 15,0-4 792-15,0 8-704 16,0-6 96-16,4-3-640 16,-4-2 88-16,0-1 1032 15,0-2-536-15,-4 0 400 16,-3-4-888-1,-10-4-88-15,-6-8 920 16,-9-14 160-16,-6-8-1008 16,10 15-200-16,3-18 215 15,5 11 1130-15,8 11 719 16,10 10-1920-16,2 4 64 16,0 0 8-16,6 0 544 15,9 6 1248-15,9 7-1592 16,-2 21 96-16,6 1-528 15,4-5 1072 1,-5 18 608-16,3-8-1256 16,-6-5 296-16,-4-11-888 15,4-6 1448-15,-7-5 200 16,-7-6-816-16,4-2-288 16,-7-10-344-16,-1 0 1344 15,-3-12 352-15,9 6-896 16,-9-7-352-16,11 11-824 15,-1-12 1680-15,3-3 80 16,3 14-480 0,2-15-104-16,-1 0-904 15,-6 4 1080-15,-4-11 112 16,2 23-168-16,-8-2-440 16,4-6-728-16,-5 3 1016 15,-3 4-424-15,3 11-112 16,-3 5-1633-16,0 11-383 15,-1-9-1065-15,1 6-2200 16,-2 8-1641-16,2 2 609 16,0-2 5841-1,-8-18 432-15</inkml:trace>
  <inkml:trace contextRef="#ctx0" brushRef="#br1" timeOffset="44797.38">15875 13646 624 0,'-21'0'1280'0,"3"0"1152"0,-2-4 1673 16,-3-7 16-16,5-3-1600 15,12-21-1361-15,6-9-720 16,16-5 640 0,5-5 777-16,5 17-593 15,-2 11-640-15,-24 26-624 16,16-20 232-16,-10 15 416 0,1 10 673 15,-1 24-1177-15,0 8 24 16,-6 6-768-16,-3 7 832 16,-3-3 1056-16,-2-19-800 15,-7-6-440-15,9-9-96 16,-1-8 608-16,1-4-248 16,0-11-160-1,-6-6-128-15,1-12-312 16,5-10 368-16,3-2 792 15,3-5-824-15,3 8-200 16,6 15-512-16,-2 11 688 16,-4 7 584-16,5 9-112 15,-2 9-904-15,1 1-144 16,2 10 104-16,-5-14 1032 16,-1 8-80-16,2-4-720 15,1-5-200 1,-3-1 120-16,1-7 648 15,-1-2 120-15,0 0-832 16,0 0 88-16,0 4-96 16,4 6 656-16,7 7 344 15,-7 17-944-15,2-2-8 16,-2 6 504-16,1 18 352 16,0-15 945-16,-10 10-1281 15,1-12 184 1,-4-2-328-16,0-4 360 15,5-15 152-15,-5 0-584 16,3 2 24-16,2-13-352 16,0 2 688-16,0-4 104 15,-1-7-744-15,-2 2 336 16,1 2-472-16,-4 2 768 16,-1-4 48-16,-6-10-448 15,-1-4-464-15,-4-10-80 16,-3 8 496-16,1-13 208 15,2-10-296 1,4 9 64-16,-6-10-360 16,9 12 208-16,-2 10 736 15,4-1-792-15,2 9 528 16,6 10-729-16,1 0 1058 16,0 10-73-16,9 17-80 15,7 17-56-15,0 7-416 16,5 6 1152-16,-5-8-456 15,5-15 472 1,-3 0-1064-16,-1-14-232 16,1 6 616-16,3-4-304 15,-2-16 241-15,0-1-313 16,-3-11 0-16,-1-13 0 16,6-3-417-16,-2-10 601 15,3 2 49-15,-1-29-378 16,-2 15 177-16,2-2-1496 15,-1 1 696-15,-4 17-384 16,0-2-1465-16,0 9-3624 16,11 6-6930-1,-1 12 6274-15,-33 6 6561 0</inkml:trace>
  <inkml:trace contextRef="#ctx0" brushRef="#br1" timeOffset="49274.68">16013 14252 2824 0,'-3'0'768'0,"-17"-18"256"0,17-7 569 15,10-17 1407 1,5-10 225-16,1 24-888 15,0 7-505-15,2 11-200 16,1 13-103-16,-2 19-529 16,4 13 264-16,-7 31-608 15,-11-66-656-15,0 70 1009 0,-3 11 815 16,-15 0-1144-16,-3 9 112 16,2-17-336-16,0-6-64 15,9-30 433-15,2-14-977 16,6 1-16-1,1-20-609-15,7-3-823 16,9-11-472-16,2-49-1377 16,-2-5-584-16,-4-13 288 15,-11 27 1465-15,-3-19 1055 16,-16-3 865-16,1 22 488 16,3 2 665-16,7 23 1615 15,5 10 457-15,2-3-281 16,7 9-607-1,23 2-465-15,9-2 0 16,19-7-263-16,10-19-329 16,15 4-568-16,9 6-720 15,2 4 432-15,3 6 192 16,-14 1 112-16,-29 3-864 16,-32 11-728-16,-8 2-2289 15,-24 26-504-15,-28-1-1672 16,-3-5-665-16,-23-2 3130 15,-1-1 3144-15,47-19-736 16</inkml:trace>
  <inkml:trace contextRef="#ctx0" brushRef="#br1" timeOffset="49549.88">16313 14112 1216 0,'-18'-12'816'0,"-14"12"1969"0,14 0 1127 16,10 5 257-16,8 0-1296 16,5-8-521-16,22 17 1 15,-6 46-225-15,18-12-143 16,3-8-873-16,-1 27-120 15,11 12-664-15,-52-79-328 16,59 99 872-16,2 21 193 0,0-4-777 16,-5 16-264-1,-11-10 296-15,5-7-8 16,-9-16-8-16,-1-2 176 16,-4-15-552-16,-9 0-32 15,3-9-72-15,7-7 232 16,-3-14-112-16,4-8-112 15,6 0-232-15,-17 4-1112 16,8-23-569-16,1 15-2160 16,1-6-3064-1,-2 5-3826-15,-24 1 7643 16</inkml:trace>
  <inkml:trace contextRef="#ctx0" brushRef="#br1" timeOffset="50333.3">16805 16488 6193 0,'-14'-8'2432'0,"3"3"-935"0,11-5 1223 0,6 10-327 16,-3 15-393-16,7 27-784 16,-1 24 73-16,-2 10 143 15,1 2-528-15,-5-4-232 16,0-5-560-16,0-9 376 16,-3-60-488-16,0 47 649 15,0-23-361-15,0-16-184 16,4-8-208-16,-1-12 168 15,7-27 120-15,2-19-376 16,6-26 240-16,3-18-648 16,-2-7 712-16,2 6-144 15,-2 35 256-15,0 35-208 16,-4 21-304-16,-5 13 328 16,6 43-8-16,-5 8 424 15,-2 10-360 1,-1 0-312-16,-1-3 160 15,-4-4 64-15,3-10 376 16,-2-16-408-16,-1-11-112 16,0-10-104-16,-3-8 240 15,11-13 488-15,-4-25-616 16,4-6 40-16,2-12-136 16,0-2 288-16,4 9 256 15,-1 21-480-15,-1 11 96 16,-2 13-96-1,1 23 160-15,-1 18 200 16,0 23-232-16,-5-14-264 16,-2 9-168-16,7-11-233 15,-3-2-1439-15,6-18-1857 16,-2-7-2320-16,4-13-361 16,-2-14 3834-16,-10-9 1880 15</inkml:trace>
  <inkml:trace contextRef="#ctx0" brushRef="#br1" timeOffset="50550.31">17452 16416 5361 0,'-7'-2'2248'0,"2"-6"-536"0,15 2 1401 16,4 6-144-16,-4 19-449 16,-4 25-591-16,-2 21-393 15,-4 7-184-15,-4-7-912 16,3-3-416-16,4-16-192 15,0-3-512-15,-3-43 680 16,4 19-1960-16,-4-10-969 16,3-9-2912-16,8-29-624 15,-5-22 2448-15,-6 5 2881 16</inkml:trace>
  <inkml:trace contextRef="#ctx0" brushRef="#br1" timeOffset="50656.17">17482 16027 2232 0,'-2'0'1192'0,"-9"-10"-72"0,14 6-1496 0,17 4-192 0,7 0-1072 16,-1 19-312-16</inkml:trace>
  <inkml:trace contextRef="#ctx0" brushRef="#br1" timeOffset="51116.46">17821 16322 3776 0,'-12'3'1841'0,"9"-2"287"0,3-1 2097 16,0 1-256-16,0 12-1184 15,0 7-841 1,3 11-208-16,1 6-535 16,2 8-353-16,-3-5-368 15,0 15-384-15,-3-8 248 16,0-47-344-16,4 45 408 0,-1-6-296 15,0-9-40-15,2-7-408 16,1-8 464-16,-6-10 64 16,7-5-128-16,-1-15-56 15,0-13-320-15,9-11 368 16,-1-14 208-16,1-11-304 16,4-11 48-1,-1 8-568-15,1 32 792 16,-5 18-56-16,-2 12-120 15,-6 15-8-15,0 37-336 16,1 15 368-16,-10 16-176 16,-7-4 456-1,-4-2-392-15,7-6-384 16,6-13 544-16,1-13-128 16,3-22-1176-16,3-11-1977 15,9-9-1824-15,4-21-2257 16,8-18 513-16,-1-16 5209 15,-21 36 608-15</inkml:trace>
  <inkml:trace contextRef="#ctx0" brushRef="#br1" timeOffset="51319.56">18242 16351 4248 0,'-4'0'3705'0,"-8"-5"-1304"0,12 4 711 16,10 2-87-1,-10 15-208-15,3 8-713 16,-3 29-664-16,0-2 329 15,-1 6-1281-15,-4-2-576 16,2 2-128-16,1-3-376 16,2-54 592-16,-2 39-1681 0,2-19-1615 15,4-5-2890-15,5-12-1319 16,-2-15 3728-16,-4-34 2017 16</inkml:trace>
  <inkml:trace contextRef="#ctx0" brushRef="#br1" timeOffset="51434.88">18218 15963 1280 0,'-1'-9'80'0,"-6"6"-432"0,27 5-648 0</inkml:trace>
  <inkml:trace contextRef="#ctx0" brushRef="#br1" timeOffset="51990.93">18536 16281 2648 0,'-3'1'1632'0,"-1"24"529"0,8-2 1624 0,-1-3 368 15,0 19-329-15,-4 0-1247 16,-4 11-681-16,0 4-679 16,0 0-313-16,-3-5-160 15,6-5-440-15,1-14-240 16,1-30-64-16,0 24-264 0,0 0 336 15,0-14-112 1,3-8 56-16,2-2-128 16,1-27-248-16,4-3 88 15,1-32 80-15,5-5 40 16,2 0-208-16,3 14 104 16,-2 16 96-16,-1 20 216 15,-12 14 96-15,7 23 136 16,-7 24-304-16,-6 12 104 15,0-1 224-15,3-9 496 16,-3-3-648 0,0-1-296-16,12-10-144 15,-3-22 376-15,1-2 192 16,6-8-368-16,3-23-32 16,5-12-304-16,-1-11 664 15,-7-16-48-15,-2-2-264 16,1-5 56-1,4 17-352-15,2 25 616 0,-12 13-128 16,-2 14-8-16,-7 20-64 16,3 16-232-1,-3 23 304-15,0-7 64 16,0-6-88-16,10-4-576 16,4-12-1545-16,0-2-1247 15,6-8-1905-15,5-9-2465 16,11-11 1817-16,-1-29 4337 15</inkml:trace>
  <inkml:trace contextRef="#ctx0" brushRef="#br1" timeOffset="52404.09">19224 16426 4232 0,'-19'0'4945'0,"3"2"-2040"0,9 4 96 0,1 6-433 15,-12 17-175-15,-1 7-305 16,-2 5-479-16,7 0-569 15,4-2-496-15,8-1-184 16,6-9-8-16,10 6-432 16,-14-35 80-16,27 23-216 0,10-8 64 15,8-10-248-15,8-18 32 16,-27-19-32-16,17-30-192 16,-20 22 552-1,-9-12-417-15,-3-4 417 16,-8-4-16-16,1-6 337 15,-4 22-313-15,0 7-161 16,0 29 378-16,0 8-185 16,0-5 848-16,6 34-568 15,7 2-72-15,5 16-392 16,-2-1 448-16,1 0 88 16,10-6-464-16,-12-3-256 15,12-5-1481 1,-6-7-1543-16,0-5-1721 15,-5-6-1865-15,-3-8 2425 16,0-6 2545-16,-13-5 1144 0</inkml:trace>
  <inkml:trace contextRef="#ctx0" brushRef="#br1" timeOffset="53420.67">20300 16801 11570 0,'-8'0'4657'0,"-53"-6"432"0,39-5-3257 16,17-1-855-16,3-1-1065 15,2 6-520-15,18-3-2321 16,24-3-4441-16,3 2-3504 16,-23 5 8626-16</inkml:trace>
  <inkml:trace contextRef="#ctx0" brushRef="#br1" timeOffset="59267.2">13626 7722 1504 0,'0'0'-8'0,"-6"0"32"0,4 0 56 16,2 2 328-16,0-2-408 15,0-7 1872-15,3 4-935 16,-3 3-937-16,7 0 2112 16,-1 0-1280-16,-3 2-8 15,5 3-39 1,-8-5-785-16,4 5 600 0,2 2 304 16,-3-6-344-16,-3 11 456 15,0 0-144-15,-3 2-15 16,0 0-273-16,-4-3 200 15,-5-1 0-15,4 3-304 16,-2-1-160-16,-1 2 0 16,1 4-48-16,-1-3 72 15,-5 8-24-15,-2-7 57 16,4 7-41 0,-2-2 32-16,4 8 80 15,3-4-168-15,-10 1-56 16,7-1-40-16,-2-3 208 15,1-3 56-15,2 2-192 16,1-5-40-16,1 3 104 16,4 1-48-16,-2-2 112 15,1-1-88-15,0 0 105 16,2 2-33-16,-2 5-176 16,-5 8 240-1,3-2-216-15,0-1 56 16,0 4 64-16,-4 2 136 15,4-11-240-15,7 0-96 16,-4 2-184-16,2-3 104 16,-5-2 120-16,-7 9-48 15,-4-2 104-15,0 12-64 16,-2 0 32-16,-3 2-56 16,1-2-48-16,1-12 64 15,-2 3-160 1,-5-3 112-16,13 11-16 15,-10-12-64-15,2-3 72 16,-1 5-152-16,-9-2 32 16,8-2 56-16,1 5 56 15,-3-5-72-15,-2 4 65 16,11 0-210-16,-10 2 193 16,-2 8-128-16,2-12 169 15,1 13-65 1,-1 2 72-16,-8 14-176 15,-5-1 264-15,0 3 112 16,-4 1-56-16,-1 5-56 16,-6 0 96-16,25 4-152 15,-13-3-144-15,21-7-128 16,4 1-144-16,0-5 352 16,1 0 24-16,2 5-272 15,-3 4 224-15,0 2-72 16,-3 3 128-16,-2-1-144 15,-3-5 168 1,5 0-80-16,-2-13 176 16,3-5-24-16,5-19-16 15,1 8-152-15,4 1 128 16,-2-8 0-16,-6 12-8 16,1-2 80-16,-4 12-40 15,-14 5-240-15,12-2 184 16,-10-5-56-16,-6 5 48 15,12-7-32-15,-4-3 16 16,-2 1 56 0,4-13-248-16,-8 11 56 15,3-15 64-15,-7 18-104 16,4 16 128-16,9-26-16 16,-17 12 64-16,24-19-208 15,-15-1 48-15,18-2-8 16,-2 7 40-16,7-12 200 15,-7 1-48-15,6-7-48 16,-4 2-192 0,3 0 40-16,-2 11 8 15,-2-14 16-15,-3 1 24 16,6 3-344-16,1 0-72 16,2 5-120-16,1-16-200 15,-7 6-776-15,5 5-657 16,4-10-527-16,7 5-1081 15,4-9-240-15,10-45-448 16,16-11 136-16,-16-8 1400 16,3-2 857-1,-2 17 1256-15,-14-10 832 16,0 37 760-16,-2-13 1633 16,-9 14 839-16,2 8 329 15,2 4-152-15,6-10-609 16,1 15-583-16,0 8-529 15,-2-1-536-15,-3 26-383 16,-3-2-41-16,-8 26-8 16,-3 21-136-16,-7-3 408 15,1-7-544-15,-3-18 200 16,4 16-231 0,3-9-81-16,8-10-152 15,7-4-136-15,3-6-200 16,6-10 240-16,8-8 32 15,7-6-112-15,14-6 328 16,-11-3-416-16,17-16 104 16,6 24-56-16,-4-14-64 15,5-10 208-15,0-4-88 16,0-10 32-16,-2 16-192 16,2 3 40-1,8-3-456-15,-2-20-465 16,2 13-1047-16,-13 7-1545 15,-13 16-2768-15,-3 9-3889 16,-14 16 5817-16,-10-33 3193 16</inkml:trace>
  <inkml:trace contextRef="#ctx0" brushRef="#br1" timeOffset="60719.57">14861 7732 7185 0,'-54'-26'1504'0,"41"13"-1368"0,39-12-264 16,41-14 312-16,8 1 256 15,5 6 241-15,13-4 391 16,9 21-200 0,7 9-40-16,8 6-216 15,9 19 97-15,-4 11-121 16,-122-30-592-16,117 35 488 0,4 9 160 16,-4 10 272-16,-11 12 32 15,-15 1-264-15,-19 0-87 16,-12 1 151-16,-9 5 72 15,-14 0-96-15,-5 1-376 16,11-6 160-16,1 1 0 16,13-1-112-1,3-12 233-15,7-11-441 16,7-3 40-16,1-2-128 16,4-7-104-16,-2 7 32 15,3-12 96-15,-13 4-152 16,-4 11 48-16,-4 7 120 15,7-2 0-15,1-8 24 16,18 5-112-16,5-4 184 16,8-4 112-16,-5 7-240 15,-10-6 40-15,2 8-88 16,0 7-24 0,0 9 64-16,4 2 48 15,-3-3-272-15,11 1 304 16,2-5-144-16,10-6 400 15,0-4-64-15,-3-2-240 16,3 1 80-16,-5 1-192 16,10 1 216-16,0 8-104 15,-10-11 56 1,-9 0-360-16,-2-2 176 16,-3-3 48-16,-4 3 201 15,-1-2-562-15,-6-2 425 16,1-1 41-16,-4-8-81 15,-1 8-8-15,-1-9-128 16,-2-4-24-16,3-2 88 16,-2 2 144-16,-1-1-40 15,0-8-200-15,2-1-144 16,-9-4 280 0,0-1 64-16,-4 5-120 15,-2-1 120-15,-6-6-264 16,-3 6 80-16,-6-6 352 15,1 4-256-15,-14-2-136 16,30 5 136-16,-28-4 48 16,16 7-128-16,5-3 152 15,-9-8-168-15,16 7 128 16,-10 1-152-16,2 3 168 16,5-3-64-1,-3 2 0-15,-9-1-56 16,7-1 80-16,-5 5-192 15,-5 1 232-15,15-1-80 16,-5 3 136-16,-2-1 0 16,-9-1-48-16,16 4-152 15,-12 5 80-15,17-9-112 16,-12 23 224-16,-4-11-120 16,2-3 16-16,-2 1 40 15,-7 5-112-15,0-20 64 16,-5 14-56-1,1 12 24-15,2-2 48 16,2-10-24-16,-1-5-96 16,1-2 32-16,2-13-72 15,9 15-601-15,-6-13-743 16,-8 5-896-16,-7-3-1825 16,-6-6-3057-16,-8 2-1800 15,-17-5 6882-15,-4-8 1184 0</inkml:trace>
  <inkml:trace contextRef="#ctx0" brushRef="#br1" timeOffset="61242.25">22708 10783 4809 0,'-19'-8'2016'0,"-9"-11"-1072"0,27 15-488 0,15 2 977 16,7-2 983-16,13 5-632 16,-9 12-599-1,9 10-321-15,8 15-72 16,1 4-224-16,-11 2-128 16,7 0 104-16,-39-44-544 15,38 58 473-15,-9-8 143 0,0 4-112 16,-29-18 240-1,0 15 184-15,-29-20-24 0,-26 32-72 16,-15-29 153-16,-10 4 279 16,4-16-640-1,4-2-320-15,21-12-256 16,12-7-240-16,22-10-1872 16,15-7-5250-16,44-8-4945 15,19-34 7619-15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19:04.21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14564 10628 1264 0,'-3'-15'96'0,"-6"-10"328"16,12 15-288-16,11 2-48 0,15-2 392 15,-2-4 0-15,-3 4 32 16,5 8 104-16,7-2 105 16,-12 0-105-1,11 3 48-15,0 7-224 16,-35-6-440-16,36 24 456 0,-3 5 176 15,-7 10 120-15,0 0 24 16,-9 4 25-16,2-8-233 16,-6 6-24-16,-6-14-16 15,-1-14-176-15,5-5-16 16,-4-8-152-16,2 0 40 16,7-16-112-16,12-21-56 15,1-4-72 1,4-2 32-16,1 2-80 15,1-2 96-15,-11 13 24 16,2 7-48-16,3 8 80 16,-8 5-152-16,6 5 112 15,8-4-8-15,-9 3 40 16,-4 0 8-16,2-1-136 16,-1 0 80-16,-4 3-40 15,0-2-96 1,5 6-328-16,-9 0-2376 15,-1 19-2706-15,-1 27 1234 16</inkml:trace>
  <inkml:trace contextRef="#ctx0" brushRef="#br1" timeOffset="4441.97">14415 10642 1792 0,'-51'-6'1504'0,"0"-5"313"0,31 1 479 0,3 0 433 16,9 3 167-1,5-3-607-15,6-7-569 0,16 5-56 16,13 2 41 0,27-4-641-16,10-1 128 15,16-8 41-15,-85 23-1233 0,95-14 744 16,12-6 112-16,23-3 136 15,15 6-168-15,-4-2-232 16,-2 7-159-16,-7-3-185 16,-12 5 656-16,-19 2-728 15,-12 6 120-15,-20-6-32 16,-28 8-168-16,-5 0 200 16,-25 0-152-1,-11 0 32-15,0 0-152 16,0 0-48-16,-2 0 224 15,-6-2-88-15,-5-2-152 16,5 4-80-16,-3-4-216 16,3 3-896-16,0 1-1073 15,3 0-2584-15,-3 15-3753 16,0 29-2136-16,-3-18 7874 16</inkml:trace>
  <inkml:trace contextRef="#ctx0" brushRef="#br1" timeOffset="5156.76">14298 13375 5361 0,'-27'-16'4969'0,"16"14"-2833"0,17-8 97 0,21 0 431 16,4-3 257-16,27 7-369 15,19-3-943-15,14-7-505 16,10 6-1016-16,7 0 1128 15,1 0-104-15,-4 6-783 16,-105 4-329-16,98-5 320 0,-8 1-568 16,-11-2 1056-1,-18 2-32-15,-13 2-520 16,2-7-24-16,-14 5-1096 16,-8 1 1144-16,-9-4 248 15,-13 7-376-15,-2-1 144 16,-4-4-1584-16,0 6 1288 15,0-2-1168-15,0 2-1713 16,-4 6-4305 0,-7 41-4984-16,-31 0 6041 15</inkml:trace>
  <inkml:trace contextRef="#ctx0" brushRef="#br1" timeOffset="8267.14">16797 10424 1472 0,'-5'0'-32'0,"-11"4"40"0,7-4 32 0,-1 1 72 15,-4 2 504-15,1-1 304 16,2-2 224-16,-4 0-31 15,1 0-25-15,-1-10-48 16,-1 0 0-16,-1-2 1 16,17 12-1041-16,-18-29 664 0,-1 4 8 15,-2-12 32-15,-2-14-56 16,-1-3 80-16,5-9-272 16,6-4 72-16,12-3-31 15,14-9 79 1,27-4-64-16,5-1-32 15,11 5 280-15,9 5-152 16,9 6-56-16,2 16-200 16,5-2 145-16,4 13-33 15,4 18-168-15,-8 19-32 16,-2 11-40-16,-5 28-8 16,-2 9-96-1,-5 19 184-15,-7 0 56 16,-14 8 24-16,-7 8 128 15,-15 8 248-15,-18 3-120 16,-9-9-63-16,-16-7 47 16,-15-3-72-16,-21-8 80 15,-4-4 32-15,-13-12-296 16,-5-5-40-16,2-19-160 16,2-5-72-1,12-12-40-15,4-10-240 0,15-7-336 16,13-18-1728-16,8 14-1625 15,13-3-2576 1,2 15-1857-16,-4 13 4065 16,5-4 2625-16</inkml:trace>
  <inkml:trace contextRef="#ctx0" brushRef="#br1" timeOffset="9121.66">16602 13021 1248 0,'-29'-20'296'0,"-3"10"696"0,8-16-152 0,9-19-136 16,5-4 201-16,9 1 55 16,7-29-408-16,22-8-56 15,13-18 472-15,3-10-8 16,13 15 25 0,-57 98-985-16,53-99 1096 0,2 12 160 15,2 4-168-15,6 16-175 16,1 21-105-16,5 6 0 15,2-3 72-15,-4 7-288 16,-8 32-64-16,1 9-24 16,-9 29-55-16,-9-4 47 15,-4 15-56-15,-10 10 56 16,-9 11 72-16,-10-5 0 16,-9 6-40-1,-4-4-72-15,-11 8-88 16,-6 1 8-16,-8-4-176 15,-14-10 17-15,1-13 343 16,-14 1-256-16,-3 14-152 16,-5-19 720-16,-5-16-2112 15,6-9 2136-15,-6-11-816 16,18-2 136 0,-7-1-208-16,15-9-1312 15,0-1 599-15,14-17-2431 16,-2 10-2729-16,1 9-2777 15,-15-8 2913-15</inkml:trace>
  <inkml:trace contextRef="#ctx0" brushRef="#br1" timeOffset="19328">17777 11191 1520 0,'-13'-5'-24'0,"-14"-9"304"0,9 4 448 16,6 0 328-16,-3 5 177 15,2 5-137-15,5-5-56 16,7 2-232-16,1-7-200 16,9 5-144-16,17-6-168 15,9 3-39-15,-35 8-257 0,47-10 328 16,-20 8-32-1,31-2 120-15,-5 0 24 16,3 3 16-16,6 7-24 16,-1 8 0-16,0 4 72 15,0 7-40-15,-16 0-64 16,7-6-72-16,7 2-71 16,-13 3 95-16,-1-1-80 15,0-1-16-15,2-19 64 16,4-3-56-1,0-5-112-15,7-15 40 16,-3 2 40-16,4 1-88 16,-8-1-64-16,-3 9-40 15,7 7-8-15,-7 2-24 16,3 0-48-16,6 5 96 16,-1 2 24-16,1 6 8 15,1-8 40-15,-2-4-32 16,2-1-32-16,-2 0 88 15,2 0-120 1,-13 0-24-16,22 0 152 16,-14 0 16-16,7-1 80 15,-4-3 224-15,9-2-120 16,9-7-95-16,6 3-145 16,13-2 0-16,9-2-24 15,2-3-88-15,-3 0 32 16,-3-5-64-16,-4 22 32 15,-9-6 88-15,4 6-64 16,2-6 256-16,0-2-8 16,9-4-272-1,-6 2 80-15,4 1-72 16,3 3 0-16,-4 2 0 16,-11 4-40-16,-15 0-56 15,-10 4 136-15,-5 2-112 16,-2-6 64-16,-12 4-144 15,16 1 56-15,-21-4 112 16,14-1-232-16,-4-10-753 16,10-1-839-16,1-7-536 15,-2 8-297 1,2-1-672-16,1 7-776 16,-3 4 993-16,-27 0 1688 0</inkml:trace>
  <inkml:trace contextRef="#ctx0" brushRef="#br1" timeOffset="25874.95">19449 10745 1608 0,'-5'-4'-40'0,"-3"0"64"0,0-8 24 15,-2 4 64-15,2 2 200 16,2-4 120-16,-1 6 24 16,4-6 24-16,-5 4-56 15,5-4-72 1,3 3 8-16,-2-4 41 0,2 11-401 16,0-10 320-16,0 4-120 15,3-3-32-15,2-6-48 16,2 10 104-16,-1-3-24 15,4-2-48-15,6 8 16 16,-2-2 24-16,5 4 104 16,10 0 24-16,-11 4 32 15,8-2-16-15,-2 8-40 16,3 3-8-16,0 2-88 16,2-1-16-1,6 1 56-15,-9-10 73 16,-2 0 135-16,3 4-48 15,10 0-72-15,-19-3 224 16,16-2 0-16,1-3 32 16,2-5-16-16,0-2-128 15,9 0 112-15,-4-2 17 16,14 2-137-16,0-3-128 16,2 0 64-16,4-1-112 15,1 4-128 1,-2-3-16-16,-3 1-40 15,-4 8 8-15,1 0-128 16,-2 0 88-16,1 0-40 16,2 0-104-16,4 0 160 15,2 0-96-15,4 0 80 16,-5 0-72-16,-5 3 112 16,3-3-40-16,-1 0 48 15,6-3-136 1,-1 1 88-16,6-3-16 0,0-5-32 15,0 7 32 1,-2-7-40-16,-19 4 48 16,18 3-8-16,-19-4 168 15,12 3-112-15,-14 0-104 16,5 4-144-16,4 0 176 16,-15 8-576-16,-11 8-2393 15,-2 17-2032-15,-19 8-264 16,-41 0 2481-16</inkml:trace>
  <inkml:trace contextRef="#ctx0" brushRef="#br1" timeOffset="26685.09">17865 11103 1608 0,'-1'-4'-8'0,"-15"-15"288"0,11 13 344 16,5 2 592-16,0 2 81 15,6-8-489-15,6 1-152 16,7-2-104-16,10 3-256 15,1 2-88-15,6 6-168 16,-1 0 16-16,-35 0-56 16,40 4 48-16,-2 7-24 0,4-1 120 15,3-4 40-15,6 7 0 16,-6-6 96 0,0 3-24-16,0-1 64 15,3-3 73-15,-6 2 127 16,3-7 88-16,-5 4-40 15,-2-3-160-15,-1 4-120 16,3-6-24-16,2 0-80 16,-2-3 56-16,-1 3-176 15,2 0 216-15,-5 2-272 16,-9 8 64-16,0-5-8 16,-3 3 88-1,-3 0-24-15,-2-1 48 16,5 0-96-16,0 2-64 15,12-4 96-15,2 0-64 16,2-9-64-16,5-11 48 16,18 1-224-16,-7 9-944 15,-8 5-2025-15,-8 7-1415 16,-14 6 1511-16,-21-10 1441 16</inkml:trace>
  <inkml:trace contextRef="#ctx0" brushRef="#br1" timeOffset="43449.22">17695 13839 1392 0,'0'0'0'0,"-1"-11"24"0,1 7 8 15,0 2-16-15,3-6 16 16,0 2-48 0,0-3 24-16,1 3 104 15,2-3 184-15,-3 2 248 16,4-2 80-16,-3 0-64 15,-4 9-560-15,7-3 520 0,-1-2 153 16,4-2 79-16,6-4-64 16,-6 6 32-16,2-2 184 15,4 4 112-15,-6-1-327 16,8-5 175-16,1 4-344 16,20 2 72-16,-14 3 240 15,17-2-392 1,1 2 336-16,7 0-768 15,17-5 945-15,-1 5 63 16,13 0-488-16,1 0 112 16,13 5-552-16,6-3 928 15,6 3-103-15,-1 0-209 16,5-2-232-16,2-3-392 16,-2 3 432-1,-2-1 120-15,7 2-88 0,-2-4-208 16,-6 2-552-1,6-2 384-15,-1-3 184 16,3-1 16-16,-11 0 184 16,1 4-504-16,-8 0 209 15,-3 0 223-15,8 0-56 16,-1-3-48-16,-9 1-632 16,-4 2 496-16,-6 0-64 15,0 0 576-15,0-5-480 16,-2 0-1008-1,-5 0 1336-15,-4 0-632 16,-7 5 880-16,-5-5-952 16,-5 0 64-16,-10 0-72 15,16 0 400-15,-14-3 208 16,-3 2-472-16,3 0 24 16,-2-2-552-16,2 8 1136 15,-3-4-344-15,-5 4-608 16,-2-6-56-1,2 2 136-15,-12 4 264 16,4-2 240-16,-8-6-1656 16,-5 2-1577-16,-16 2-2688 15,3-3-2153-15,-3-1 681 16,-6-7 5001-16</inkml:trace>
  <inkml:trace contextRef="#ctx0" brushRef="#br1" timeOffset="54853.82">16261 11162 864 0,'-6'-8'-24'0,"-2"1"40"0,3 4-16 15,4 1 72 1,1-4 216-16,0-1 208 16,0 2 72-16,0 2 32 15,0-10-88-15,3 5-96 16,0 6-8-16,5 2-8 15,-8 0-400-15,13-4 465 0,1 0 23 16,6 2-40 0,7-8-24-16,-3 2 96 0,13 1-168 15,-2-1-32-15,7 2 8 16,3 2 16-16,4 2-56 16,-7-8-56-1,0 6 192-15,1-2-47 16,-4 6-25-16,-1 0-40 15,-11 7-136-15,12-3 112 16,-23 6-32-16,19-1 64 16,-11 3 48-16,4 6-88 15,-8-3-8-15,9 3 8 16,-1-8-144-16,-3 0 48 16,-9-4-96-16,16-4 56 15,-17 1 16 1,2 2-72-16,11-3 88 15,-7 1-56-15,-5-3-16 16,8-5-48-16,4 0 0 16,-8 7 32-16,7 1-56 15,-1-3-24-15,-1 2 0 16,4-4 0-16,-2 2 8 16,-6 0 97-16,11 0-81 15,-6 7 16-15,0-1-16 16,11-1-40-1,-10 1 40-15,8-1 144 16,-9-4-112-16,11 3-8 16,-10 2-48-16,11 3 0 15,-1 0 104-15,-11-2-32 16,6 0-88-16,7-6 184 16,-15 3-96-16,13 1 24 15,-5 0-16 1,6 1-32-16,1-7 104 15,1-2-120-15,0 2 48 16,2-9 32-16,4 14-80 16,2-8 64-16,-5 4 32 15,2 1-152-15,-5-8 104 16,4 7-56-16,-1-4 72 16,-6 5-104-16,0 2 64 15,1 2 8-15,1 1-8 16,-2-10 0-16,1 4 16 15,4-2-32-15,0 9 104 16,1-4 64 0,0-7-120-16,5 5-72 15,-4-3-16-15,1 4 112 16,-5-2-96-16,5-2 72 16,1 8-112-16,1-7 56 15,-1 8 48-15,-1-4-24 16,6-12-80-16,-4 10 96 15,-2-3-64 1,1 9 48-16,-1-3-8 0,5 2-64 16,-5-1 72-1,-3-7-104-15,15 7 184 16,-4 0-80-16,-8 0 80 16,19-3-24-16,-9 6 8 15,-1-6 48-15,-1-2-56 16,0 0-96-16,0 0 129 15,-8 5-49-15,13-2 72 16,0-2 80-16,-2-1-192 16,1-4 112-1,-5-1-32-15,-1 3-64 16,2 2-24-16,-5 5-32 16,2-3 16-16,-5 1 80 15,-5-3 0-15,14 0-128 16,-5-15 24-16,5 20 152 15,-4-10 104-15,0 10-248 16,-6-8 168 0,9-4-240-16,-1 2 128 15,-11 0-88-15,9 5 104 16,-10-3 8-16,8 8-144 16,-1-12 144-16,-7 12 0 15,18-10-24-15,-7 0-48 16,-6 0 96-16,8 6 24 15,-2 3-120-15,-11-17 168 16,5 17 16-16,-1-9-128 16,0-1 40-16,-3 3-80 15,0 6 232-15,1-3-152 16,-8 2 112-16,4-13-128 16,1-7-8-1,-6 22 16-15,-7-3 0 16,11-7 25-16,-11 7-33 15,-4 3 48-15,-3-9-16 16,9 5-64 0,-9-4 40-16,-2 4-88 0,7 3 120 15,-3-2-16-15,-1 0-104 16,0 3 80-16,-2-3-144 16,11-3-8-1,-16 2 24-15,6 6 56 16,-1-2-8 46,1 0-80-62,-3 1 56 0,-2-5 0 0,2 1-40 0,-1 0-16 0,-1 7-160 0,-1-7-400 0,-6 4-1113 16,7-1-1327-16,-11-4-1986 0,0 10-2191 16,-17 10 1784-16,-29-4 4273 15</inkml:trace>
  <inkml:trace contextRef="#ctx0" brushRef="#br1" timeOffset="63335.47">14130 10788 888 0,'-2'0'-32'0,"-6"-7"40"0,3 7 0 0,5-3 0 15,7 0 8 1,9-1 0-16,-2 0 72 15,6-2 216-15,2 0 88 16,5-4 32-16,0 2-64 16,10 1-120-16,-37 7-240 15,37-5 264-15,3-3 48 0,-1 2-32 16,-1 0 32-16,-1-2 32 16,-13 2 88-16,12 0-55 15,2-2 71 1,-6 5-56-16,-5-7 40 15,-1 3-8-15,1-7-64 16,-6 8-32 0,-2-1 136-16,-2 5 8 0,-8-6-48 15,4 6-48-15,1-6 65 16,1-2-73-16,4 3 40 16,-4-2-8-16,1 3 80 15,8-6-48-15,-5 6-24 16,13-3-80-1,-6-7 0-15,12 2-48 16,2 3-32-16,4 0 80 16,-1-3-80-16,10 7-192 15,-8 0 137-15,17-3-153 16,-7 4 80-16,-12-1-8 16,15 4-16-16,-7-1-48 15,-4 1 8-15,-12-1 192 16,5 2-80-16,-5-6-48 15,-12 2-168 1,-4 0 24-16,5 1 0 16,-6 2 120-16,-5 3-248 15,6-2-608-15,-8 2-1649 16,-5 5-2152-16,1 17-560 16,-4 4 3017-16</inkml:trace>
  <inkml:trace contextRef="#ctx0" brushRef="#br1" timeOffset="66324.94">10625 11093 2240 0,'0'0'0'0,"-5"-48"992"0,9 28-768 0,5 14-168 16,7-4 24-16,11 0 120 15,12 6-72-15,3 4 64 16,11-3 224-16,-7 0 409 15,9-1 63-15,-1-2 40 16,6-4 104 0,-60 10-1032-16,68-11 1096 0,3 9-87 0,6-3-49 15,11 4-216 1,2-8 88-16,6 9-248 16,4-3-128-16,-2-2-47 15,1-2-121-15,-6 4 168 16,-1-3 0-16,-7 2 88 15,-4-8-72-15,3-1-24 16,1-2 64-16,-10-5-104 16,-1 10-48-16,3-9-40 15,-8 6-39-15,1-5-89 16,-12 0-160 0,-3 3-40-16,-6 7 32 15,-8 2-72-15,-13 2 80 16,-8 4-144-16,1-5-96 15,-12 5-569-15,-2 0-847 16,-4 0-793-16,0 4-847 16,-3 5-593-16,0 6-424 15,-3 4 2497-15,1-13 1056 16</inkml:trace>
  <inkml:trace contextRef="#ctx0" brushRef="#br1" timeOffset="70547.03">10656 13530 1144 0,'-7'0'48'0,"-6"-24"216"0,9 14 144 15,4 4-296-15,6-4 88 16,10 4-8-16,2-4 432 16,11 2 88-16,-12 8-160 15,20 0-15-15,-10-2 39 16,15 2 184-16,-42 0-760 16,42 1 720-16,17 0-176 0,-1 2-56 15,1-3 80-15,2 5 168 16,3-4-191-16,4 0-25 15,-1 3-48-15,-1-3 80 16,-2 4 464 0,5 3-512-16,-3-7-112 15,-5 0-40-15,3 2 249 16,2-3 191-16,-2-8-240 16,-5 6-248-16,-4-6-288 15,2 8 96-15,-1-2 568 16,-6 2-400-16,-7 0-200 15,12 0-104-15,-4 0 56 16,-1 5 752 0,-7 1-344-16,7-2-192 15,-3 1-472-15,-2-4 264 16,11 3 497-16,-18-4-209 16,1 5-304-16,-1 1-352 15,-4-2 480-15,-9-2 264 16,4 2-160-16,8-3-288 15,0-1-632-15,3 4 399 16,-11-2-711-16,3 9-2640 16,-17 9-2930-16,2 18 761 15,-10-2 4041-15</inkml:trace>
  <inkml:trace contextRef="#ctx0" brushRef="#br1" timeOffset="73961.56">14444 13303 1008 0,'-6'-9'88'0,"-17"-2"64"0,12 7-176 16,6 4-80-16,4 0 120 15,1 0-16-15,0 0 0 16,0 0 0-16,0-4 2464 15,-4 4-1608-15,4 0-856 16,8 5 1625 0,-8-5-1625-16,12 8 664 0,9 4 120 15,17-2 184-15,10-1 257 16,12-1-17-16,13-8-72 16,7 0-560-16,7 0 376 15,-3-5-191-15,4-3-577 16,-6 2 232-16,1-8-360 15,-9 3 168-15,0-7 424 16,-4 8-848 0,4 0 136-16,-13 4-880 15,-15 6-1233-15,1 4-1480 16,-5 11-1176-16,-22-4 2113 16,-12 3 1440-16</inkml:trace>
  <inkml:trace contextRef="#ctx0" brushRef="#br1" timeOffset="74976.69">17535 13809 1968 0,'-3'-2'224'0,"-13"-21"552"0,11 17-504 15,5 6-272-15,-2-6 48 16,6 2 200-16,2-2 504 16,0-5 417-16,1 1 23 15,1 3-136-15,9 4-128 16,3-4 145-1,-20 7-1073-15,38-3 1008 0,2-5 120 16,13 0-320-16,11 3 665 16,15 10-401-16,14 0-8 15,10-1-232-15,6 3-408 16,13-5 144-16,6 1 16 16,7 0-15-16,6 1-97 15,5-3 24-15,3 3-208 16,3-3 88-1,9-4 192-15,-1 0-360 16,-3-1-152-16,-1 4-248 16,3 7 536-16,-50-2-280 15,64 7 392-15,-35-6-568 16,-39-2 312-16,35 0-584 16,-8 1 344-16,3-4 272 15,-9 0-112-15,-11-3-184 16,-8-6-376-16,-10 3 392 15,-6-3 240 1,-6 0 112-16,-5 1-304 16,-16 0-192-16,-9 4-120 15,-7 0 408-15,-5-1-280 16,-19 6-1584-16,2 1-2345 16,-16 2-2809-16,-16 9 401 15,-31-8 4113-15</inkml:trace>
  <inkml:trace contextRef="#ctx0" brushRef="#br1" timeOffset="95154.17">22899 9496 2864 0,'0'0'0'0,"1"-59"952"0,11 34-112 0,-3 10-335 15,7 7-209-15,5 8-168 16,16 5 8-1,0 10-80-15,-12 3 248 16,3 0 160-16,7 0 232 16,2 6 16-16,-37-24-712 15,35 38 704-15,5 3-144 0,-3 3-31 16,0 12-129-16,-11 5-48 16,-2 7-144-16,-13 5-56 15,-16 1 56-15,-17 4-16 16,-14-3 16-1,0-8 8-15,-8-3 296 16,4 0 168-16,-3-2-224 16,1 0-272-16,9 0 192 15,7-3-191-15,2 6-258 16,13-3 25-16,4 1 72 16,7 0-64-16,13-3 56 15,14 4-72-15,-1-10 160 16,14 3 25-16,-3-5-81 15,-13 9 32-15,10-1 8 16,-28 5 16 0,-1 6-128-16,-5-6 280 15,-15-3 184-15,-2-6 0 16,-7 11-128-16,0 7 248 16,6-9-136-16,-3-12-8 15,8-12-176-15,5 5 24 16,2 19-32-16,6-7-80 15,3-9-24-15,7 5 0 16,4-3 104-16,7 10-143 16,-7-6 175-1,-10 7-96-15,0-16 336 16,-4 17-224-16,-14 3-40 16,-4-5 24-16,-2-5-224 15,-3-12 152-15,1-3-376 16,4 20 600-16,4-17-1224 15,4-2-2217-15,8-8-1328 16,2-2 0-16,0 3-1672 16,10 5 3673-16</inkml:trace>
  <inkml:trace contextRef="#ctx0" brushRef="#br1" timeOffset="99887.98">14096 15119 1336 0,'-16'-5'224'0,"-42"-36"776"0,15 16-232 0,13-25-352 16,4-12-248-16,2-12 64 15,-5-16 192-15,7-13-183 16,4-17 407-16,8-4 464 16,9 0 56-1,13-1 0-15,-12 125-1168 0,42-128 1073 16,9 9-257-16,23 33-208 16,18 2-472-16,10 5 160 15,11 20-160-15,2 35-296 16,-9 20-176-16,-8 33 496 15,-5 29 104-15,-3 24-88 16,-15 11-40-16,-11 6-120 16,-25 11 312-16,-22-2 176 15,-26-23 208 1,-36 4 217-16,-29-6-17 16,-11-12-104-16,-16-32-208 15,0-11-352-15,6-28-288 16,26 0-784-16,29-15-1553 15,18 5-2047-15,11-4-1066 16,9 14 1386-16</inkml:trace>
  <inkml:trace contextRef="#ctx0" brushRef="#br1" timeOffset="100432.04">14265 16400 1488 0,'-42'-9'816'0,"-46"-8"480"0,22-17 265 0,21-19 31 15,-3-15-168-15,9-21-119 16,20-18-401-16,16-26-512 16,33-14-96-16,47-13 168 15,7 31 240-15,10 5 256 16,-94 124-960-16,111-107 1129 0,14 9-73 16,10 16-192-1,6 28 168-15,2 43-168 16,-12 36-512-16,-18 33-55 15,-28 46 111-15,-26 12 288 16,-38-10-64-16,-8 66 536 16,-34-10-328-16,-15-47-352 15,-23 17 1233-15,-27-14-793 16,-17-18 72-16,-25-5-344 16,-7-21-48-16,-10-29-616 15,-5-11 16 1,15-17 305-16,23-19-409 15,27-28-377-15,19-29-655 16,29-9-1688-16,23 18-1881 16,12 26-3841-16,39 4 88 15,-16 1 6402-15</inkml:trace>
  <inkml:trace contextRef="#ctx0" brushRef="#br1" timeOffset="101053.51">14163 15032 2168 0,'0'0'0'0,"-4"-29"1200"0,4 23-16 0,17 2 1113 16,9-11 240-16,22 6-529 15,18-6-192-15,25 2-295 16,22-9-57-16,10 18 112 15,12 8-335 48,19 8-17-63,16 3-96 0,-170-15-1128 0,183 8 1048 0,28 5-192 0,20-7-287 0,13 4-281 0,32-5 152 0,11 9-16 16,7 2 0-16,9-10 64 15,-14 7-520-15,-15-7-64 16,-29 5 672-16,-14 1-464 15,-14 3 136-15,-26-11-16 16,-15 2 296 0,-32-1-32-16,-23-5-383 15,-31-3-57-15,-22 8-24 16,-31 0-217-16,-21-2 522 16,-8 1-313-16,-8-8 0 15,-8 4-48-15,-6-15-112 16,-10 15-873-16,-18 2-1055 15,-9 11-1153-15,-23 25-1456 16,-21-8-1480-16,-20 29-16 16,-28 4 2448-16,57-23 2529 15</inkml:trace>
  <inkml:trace contextRef="#ctx0" brushRef="#br1" timeOffset="101646.7">14409 16816 3816 0,'-59'-23'2257'0,"18"9"-593"16,24-1-824-16,14 8-488 15,23-8 729-15,19-3 839 16,20-4 0 0,23-11-7-16,22 18-321 15,15-4-296-15,24 9-287 16,25 2-265-16,-168 8-744 0,180-5 520 15,12 5-200-15,22 0 592 16,12 0 393-16,24 0-769 16,18 0-272-16,19 0 280 15,3 3 0-15,21-3-120 16,-7 7-264-16,-6 3 288 16,-14 6-24-1,-8-1 56-15,-21 5 136 16,-16 4 17-16,-27 2-665 15,-12-2 304-15,-22-4 128 16,-27-4-80-16,-15-4-312 16,-19-1-328-16,-32 4 272 15,-19-7 296-15,-24-1 144 16,-15-2-424-16,-13-4-232 16,-10-1-40-1,-4-6-168-15,-4 0-921 16,-12-6-2167-16,-14 5-2906 15,-34 4-2880-15,-29 6 2593 16,25-3 5577-16</inkml:trace>
  <inkml:trace contextRef="#ctx0" brushRef="#br1" timeOffset="108647.18">14319 15151 1520 0,'0'0'0'0,"-43"-26"1160"0,27 11-896 16,14 8-248-16,9 0 24 15,21-4 200-15,-4 4 320 16,20-17 681-16,15 23 351 16,2-20-64-1,18-7-319-15,7 21-121 16,-86 7-1088-16,103-4 960 0,17 4 56 15,26 5 104-15,10-1-247 16,19-8-49-16,17 4-232 16,2-4 0-16,7 8 64 15,6 2-232-15,-4 8-48 16,7 1 56-16,-1 9 105 16,-15 5 215-16,-2 0-264 15,-9 15-320 1,-16-14 48-16,-5 9 240 15,-14-22 232-15,-10-5-168 16,-8-12-144-16,-13 2 40 16,-18-2 105-16,-15-3-25 15,-20-4-152-15,-10 3-240 16,-9-3-184-16,-18-8 200 16,-12 12-120-16,-12-4-416 15,-5 2-873-15,-14 5-1111 16,-24-5-1649-1,-24-8-3321-15,-34 2-63 16,-19 7 5953-16</inkml:trace>
  <inkml:trace contextRef="#ctx0" brushRef="#br1" timeOffset="110364.72">10954 11020 1896 0,'-45'-38'952'0,"3"12"632"0,23 11-583 15,6 0-257-15,12 11-352 16,15 0-104-16,29-7 312 16,18-8 528-1,21 0 305-15,22-6 7 16,30 5-280-16,-134 20-1160 16,139-13 888-16,9 3-127 0,6 10-185 15,4-3 24-15,-2-1-88 16,-12 1-192-16,-6-4-120 15,-13-5 128-15,-17 10-72 16,-15-7-48 47,-18 3-200-63,-11 6 96 0,-17 0-152 0,-4 11 40 0,-14-2-96 0,-5 4-240 0,-8-5-1264 15,-3 10-2105-15,-13 15-1936 0,-13 22 920 16,-28-4 3561-16</inkml:trace>
  <inkml:trace contextRef="#ctx0" brushRef="#br1" timeOffset="111597.61">10972 13558 1448 0,'-20'-5'512'0,"-29"5"320"0,23 7-200 15,3 1-320-15,12 2-88 16,5-1-208-16,6-4 560 16,3 1 81-16,8 3 815 15,15-8 136-15,1 2-167 16,13-2-113-16,-40-1-1328 0,64 1 1480 15,15-1-208 1,19-2-343-16,19 2-305 16,15-4 128-16,17 0 176 0,16-6-296 15,8-2-320 1,-3 2-392-16,0 2 264 16,-11-2 545-16,-48 7-713 15,46-4 1200-15,-34-3-1136 16,-23 7 64-16,-31 0 168 15,13-4-176-15,7 7 760 16,-44 0-728-16,5 2-184 16,-8-2-400-16,-13 0 328 15,-7 0 520-15,-4 0-656 16,-5-3-1896 0,-2 3-2049-16,-2 1-1801 15,-5 7-527-15,-6 6 3785 16</inkml:trace>
  <inkml:trace contextRef="#ctx0" brushRef="#br1" timeOffset="114581.79">14410 14882 656 0,'0'0'0'0,"-64"3"-24"0,16 2 64 0,3-10 112 15,8 10 312-15,9-5 88 16,0-5 120 0,7 2 360-16,-1-4 249 15,-4-12 295-15,2 10-8 16,-14 7-23-16,38 2-1545 0,-23 1 1472 15,-7 3-64-15,3-8 88 16,-2-20-7-16,3 13-97 16,0-17 160-16,6-7-135 15,7-13 551-15,0-12-1144 16,10-13 105-16,3 1-569 16,16 15 216-1,11-9 392-15,19 6-608 16,28-3-192-16,8 7-152 15,17 13 352-15,1-20 224 16,-2-11-392-16,-8 26-64 16,-4 17-208-16,1-2 120 15,-5 13 376-15,-4-5-216 16,4 7-392-16,-5 7-480 16,-13 7 664-16,-6 13 320 15,-15 22-328 1,5 4 32-16,7 30-352 15,-18 5 248-15,-2 23 464 16,-9-20-336-16,1-13-24 16,-13 27-96-16,-4 11 120 15,-10 15 504-15,-10-21 281 16,-15-25-1185-16,-15 10-353 16,-10 10 857-16,-14-23 137 15,-2 10 39 1,-11-27-80-16,-10-6-96 15,-14-18 32-15,-6-17 104 16,-7-10 296-16,-6-13-200 16,-5-6-280-16,4-21-208 15,12 5 176-15,8-16 208 16,11-8-176-16,13 1-136 16,8-3-168-16,18 22 280 15,17-21 808 1,7-10-912-16,8 4-552 15,14 2-488-15,2 18 456 16,3 12-432-16,3 4-1401 16,5 23-1832-16,-2 7-2440 15,4 3-1505-15,0 36 2761 16,-12-25 4425-16</inkml:trace>
  <inkml:trace contextRef="#ctx0" brushRef="#br1" timeOffset="117202">11304 13833 896 0,'-21'-5'192'0,"-61"-15"344"0,3 1 296 0,7-12 304 16,-3-3 361-1,-7-34-329-15,-1-16 264 16,-7-34-160-16,5-22-103 16,9-11-185-16,12-13-248 15,24 4 696-15,40 160-1432 16,-19-129 400-16,16 18-392 0,35-2 208 16,30-2-79-16,39 7-97 15,31 11 88-15,19 3-72 16,12 1 128-1,17 1 184-15,3 20-16 16,11 31-264-16,21-2 104 16,-4 13-16-16,1 14-264 15,-6 22 296-15,-17 38-144 16,-5 19 88-16,-11 16-8 16,-30 14 64-16,-18 5 16 15,-17 13 88-15,-31 8 208 16,-28 8 160-16,-28 2 177 15,-17 13-473-15,-16 1 1328 16,-28 9-1280 0,-21-10-344-16,-19-17-120 15,-18-14 920-15,-1-6-128 16,-13-16-808-16,-15-5 296 16,-19-7 209-16,-10-14-193 15,-11-31 104-15,-14-22-264 16,0-22-256-16,-5-2 272 15,6-30-8-15,13-15 0 16,18-10-936 0,19-4 215-16,10 10-927 15,17 4-344-15,18 19-1401 16,16 11-2816-16,16 9-1209 16,7 5 4122-1</inkml:trace>
  <inkml:trace contextRef="#ctx0" brushRef="#br1" timeOffset="119180.99">20064 12760 1168 0,'-44'25'608'0,"28"-7"-336"16,-1-16 1080-16,0 1-31 15,-2 2 319-15,-2-3 424 16,5 1 737-16,-4-11 264 16,-5 1-705-16,-2-8-151 15,-10-19-1385-15,6 0 1056 16,-1-20-456 0,8-3-519-16,5-7-201 15,12-10-136-15,11 5-128 16,24 4-312-16,17 12 56 15,7-3 88-15,15-6 120 16,-22 34-296-16,37-26 104 16,-37 42-72-16,16 13 232 15,-5-5-152-15,1 9 64 16,1 15 49-16,0-7-153 16,-3 31-88-1,4 2 16-15,-11 10-88 16,-3-19 152-16,-7 15 24 15,-1 11-32-15,-9 3 176 16,-12 21-104-16,1-28 168 16,-2 5-600-16,-4 0 1144 15,-11-14 152-15,0 6-1008 16,-10-12-584-16,-4 3 1336 16,-15 15-320-16,2 2-439 15,-17-14-73 1,3-17-297-16,-11 5 594 15,1-7-297-15,-8 7 0 16,-5-16 0-16,-9-13 0 16,9-4 0-16,-3-15 0 15,4-11 0-15,7-12 0 16,-5-12 0-16,16-9 0 16,0-13 0-16,15 14 0 15,6-12 0-15,6 10 0 16,4 8-409-1,12 16-191-15,2 13-2568 16,0 16-1137-16,10 7-3489 16,9 5-3016-16,8 2 6265 15,-17-12 3417-15</inkml:trace>
  <inkml:trace contextRef="#ctx0" brushRef="#br1" timeOffset="137766.54">23176 9760 984 0,'0'-18'96'15,"-21"-92"344"-15,15 60 80 0,-1 2 264 0,-1 9-136 16,2 4-368-16,-2 7 152 16,2 13-152-1,-2 0 169-15,1 5 39 16,6 2-64-16,1 6 24 16,3 2-136-16,11 0 8 15,13 5 368-15,14 5 176 16,-5 10 81-16,6 11 55 15,-2 5-232-15,0 20 0 16,-14 12-208-16,0 12-128 16,-10 12-32-16,-13 6-32 15,-3-9 25-15,-10 8 39 16,-9-9 120 0,0-2 24-16,0 4 8 15,-4-6-80-15,-1-2-128 16,6-11-80-16,10-4-144 15,7-4-24-15,7-11 24 16,5-9-112-16,4 10-88 16,-2-13 144-16,1 5-80 15,-7 9 32-15,-1-2 0 16,-6-6 88 0,0 10 96-16,0 4-64 15,-6 13-15-15,2 0-210 16,3-3 98-16,1 10-50 15,0-4-87-15,0 6 112 16,0 7-72-16,0 5 120 16,-8 5-104-16,-7 11 88 15,-2 9-104-15,-4-6 201 16,2 5 119-16,-4-9-24 16,7 17-184 46,3 0 840-46,8-2-1256-16,4-2-240 0,1-3 696 0,-2-23-256 0,2 22 136 0,-1 9 488 0,-9 0-744 0,-6-3 232 15,-3 0 360-15,-9 7 80 0,-2 11 424 16,6-15-480-16,-3 5 40 16,-1 7-176-16,4 1-8 15,2-14-280 1,12-15-208-16,1 10 256 15,9-14 16-15,0 11 160 16,-5-16-40-16,-2-10 8 16,-7 0 48-16,-4 17-120 15,-1 1-32-15,-3-7 416 16,1-5-96-16,5-9-432 16,8-5-312-16,6-16 408 15,5-10-688 1,12-14-896-16,-1-14-1185 15,-4-11-1680-15,-4-14-920 16,-6-5 5385-16,-1-44-7209 16</inkml:trace>
  <inkml:trace contextRef="#ctx0" brushRef="#br1" timeOffset="144517.74">23229 9582 1616 0,'-37'-32'0'0,"8"12"32"16,7-1 80-16,-2 1 272 16,8 10 176-16,-3-1-152 15,9 4-104-15,2 6 16 16,5-4 160-1,3 5-480-15,0 0 0 16,0 0 0-16,0 0 0 0,3 1 1737 16,7 3-1089-16,6-1-104 15,9 2-104-15,15 11 72 16,-12-4-104-16,12 8 48 16,-2 13-184-16,-3 10-47 15,-6 12 71-15,-6 9-120 16,-2 10 80-16,-4 1 0 15,-5 3 0 1,-9-2 136-16,-3-1-56 16,-2 3 96-16,-6-3-80 15,-3 3 8-15,0-4-56 16,-5 8-256-16,0-9 232 16,-4 3-152-16,1 1 8 15,-3 5-32-15,-2-2-48 16,-9-11 16-16,3 0 0 15,-2-3 8 1,-10 2 56-16,2-9-47 16,21 1-81-16,1-16 40 15,10 2-145-15,11-10 138 16,7-5 39-16,9 19-88 16,5 2-145-16,4 12 1 15,-4-35 192-15,-2 25-80 16,-6 10 64-16,-1 24-48 15,-3-1-8-15,-7-9 104 16,2-8-40 0,2 13-24-16,-9 1 104 15,0 0 41-15,4-11 47 16,-1 1 0-16,0 15-120 16,3 8 24-16,-1-9 672 15,-5-5-1024-15,0 5 104 16,0 11 808-16,-8-2-440 15,2-6-128-15,4-4-120 16,1-5-240-16,1 10 944 16,0-3-512-16,3 6-24 15,-3 1-248-15,0-3 424 16,-2 1 176 0,-8 5-176-16,-10-2-248 15,-1 0-240-15,-8 6 16 16,-3-1 520-16,-7-13 0 15,-2 0-88-15,-11 10-320 16,4 13-304-16,-10-18 576 16,14-13-80-16,3 0-104 15,5-4 73 1,0 0 31-16,20-13-32 16,-6 11 0-16,9-8-32 15,5-7-80-15,3-11 80 16,0 5-56-16,4-1 72 15,1 5 8-15,-5-3-240 16,3-10 56-16,1 3 56 16,-1-3 640-16,0-14-552 15,2 6-152-15,0 11-160 16,4-13 256-16,5 11-8 16,-2-3-264-1,2-2 80-15,9 0-721 16,0-1-743-16,19 1-1249 15,4-13-1687-15,3-3-554 16,-4-12 2026-16,-20-13 1960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3-13T11:32:06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3-13T11:32:11.277"/>
    </inkml:context>
  </inkml:definitions>
  <inkml:trace contextRef="#ctx0" brushRef="#br0">18690 7227 0,'0'118'0,"0"-118"63,0 0-16,0 0 0,0 0 0,0 0 15,0 0-15,0 0 0,0 0 0</inkml:trace>
  <inkml:trace contextRef="#ctx1" brushRef="#br0">5553 4753 2240 0,'0'0'0'0,"-6"-10"216"0,0-4 672 0,4 4 184 15,-1 4-55-15,0-4-73 16,-1 0-80-16,4 0-104 15,0-4-48-15,0-1 97 16,4-2-161-16,2 4-136 16,-6 13-512-16,0-13 304 15,11-3 40-15,-4 7 96 16,-4 9 120-16,0 0 136 16,0 6 168-16,0 8-207 15,1 15 55-15,-1 15-40 16,0 15-128-16,-3 0-64 15,0 10-24-15,0 6 16 16,0-3-40-16,3 2 9 16,2 14-145-16,-2 0 72 15,-3 3 128-15,0-2-32 16,-3 3-216 0,0-6-16-16,3-8-24 15,0-11-160-15,5-8 96 16,-2-13-48-16,-3-3 80 15,6-9-192-15,-3 5 120 16,6 1-16-16,-8-1-88 16,7 4 40-1,-1 11-224-15,-4-5 184 16,-3 1 48-16,8-2-48 16,-5-8 32-16,3 6-32 15,-2-3 48-15,10-1 32 16,-1-5-48-16,0 1-48 15,4 1 56-15,-7-6 16 16,6-1-8-16,0-9-40 16,3 23 72-16,4-4 0 15,-7-12 32-15,0-4-120 16,10 15 40 0,1-1 72-16,8 3-200 15,-8 3 0-15,5 2 88 16,-6 2 80-16,3 3-24 15,6-3-8-15,2-7 64 16,-2 7-176-16,4 14 184 16,-1-6 0-16,3-2-24 15,-1 8-40-15,5 2 16 16,-5 5 88-16,-2 5-176 16,-1 3 152-1,0-6-96-15,3-4-104 16,7-2 152-16,-7-2-24 15,1 8-80-15,4-2 136 16,-3 1-24-16,14 1 0 16,-13-4-88-16,14-1 185 15,-16-2-97-15,4 4-304 16,2-8 224-16,6 6 112 16,-9-1-48-16,1-1 56 15,4 0-168-15,-6-2-16 16,0 1 80-1,0 2 56-15,6-1-48 16,-8-3-24-16,1 6-144 16,-4 0 264-16,9-8-168 15,-4-9 32-15,2 10 96 16,-3 1-96-16,4 1 8 16,1-1-64-16,-2-7 136 15,0 4-24 1,1 1-80-16,-1-1 192 15,-2-3-144-15,-1 3-32 16,1-1 48-16,2-3 32 16,-1 5-64-16,-3-7-120 15,8 5 128-15,7-5 0 16,-13-8 72-16,8 13-160 16,-7-15 176-16,-1-1-112 15,-3-4 64-15,0-9-104 16,15 10-64-16,-14-3 264 15,12-7-240-15,-6-2 160 16,3-1-152 0,-9 6 24-16,15-4 80 15,2 1 80-15,-11 5-40 16,9-10 64-16,-8-6 40 16,13 9-184-16,-2 10 16 15,-1-6 72-15,1-8-64 16,4-9 32-16,1 3-136 15,0 17 72-15,-3 3 64 16,-6 1-48 0,2-17 48-16,-4 8-160 15,-8 4 96-15,15-1-136 16,-14-4 24-16,4 1 96 16,3-11 32-16,0-4 240 15,-4 6-176-15,-7-11-80 16,1 8-72-16,-1-13 48 15,-2 4 144-15,3 1-104 16,-7-1 280-16,-3 7-352 16,-5 3 104-16,-11 5-24 15,15-3 32 1,-17 10-40-16,9-2 40 16,-5-6 32-16,0 2-192 15,1 8 232-15,-1 11-216 16,0-9 232-16,2-9-216 15,-2 10 128-15,-1-6-24 16,-4 21 0-16,-2-13-104 16,0-18 176-16,1 1-8 15,0-4-240-15,0 2 216 16,1 7-24 0,1-21-104-16,4 4 48 15,2-13 24-15,5 9-144 16,2 1 112-16,11-1-48 15,-1-6 72-15,7-5 40 16,11 3-104-16,5 8 15 16,5 3 106-16,3 8-49 15,5-11 16-15,1-4-73 16,-3 10-15 0,1-5-8-16,-1 3-16 15,3-11 0-15,-9-10 56 16,-5 11-120-16,0-16 128 15,-3 7 72-15,-2-16-264 16,-2 12 192-16,-9 5-16 16,3 4-72-16,-8-2 48 15,-15 7 80-15,11 7-24 16,0 3-32 0,-1-5 80-16,-8-10-8 15,-1-21-104-15,-5 14-56 16,16-10 152-16,-12 3-128 15,4-24 112-15,-3 4-48 16,8 12-136-16,-12-6 96 16,0 18-32-16,7-16 192 15,-14 0-176-15,9 6 64 16,-2-1 56-16,-2 15-152 16,-3-5 168-16,-2 0-24 15,-4-9-72 1,-3 10 160-16,-2 5-88 15,-6-5 0-15,0 1-8 16,0-6-16-16,0-3 144 16,3-2-152-16,4 0 16 15,-4-5-192-15,0 13 160 16,7-5 16-16,-5 2 112 16,-2-9-112-16,0-14 96 15,4 23-96-15,-1 1 112 16,0 3 40-16,4-7-32 15,-2-11-120 1,2 28 8-16,-7-8 16 16,-3 8 104-16,6 0-72 15,1-7-224-15,-4-7 224 16,2 10-32-16,-2 7-16 16,3-10 72-16,1-5-24 15,-1-10-56 1,1 8-32-16,4-2 56 0,-8-6 72 15,0 12-48 1,4-27-64-16,-4 5 88 16,3-2 16-16,1-4-88 15,-7 3 72-15,0-21 16 16,0 18-72-16,0 0 112 16,0-2-104-16,-5 4-24 15,3-2 48-15,-1 8 32 16,0 7-48-16,0-8 40 15,-5 1-24-15,-7 8 48 16,-1 2 24 0,2 7 0-16,-4-7-112 15,-1 3 24-15,3-5 376 16,-7 7-416-16,-9 1 56 16,3 5 24-16,-9 1 80 15,1-2 32-15,-1 3-136 16,1-2-80-16,0-5 112 15,0-6 152-15,11 5 0 16,-3-1-136-16,-14-13-96 16,16 16 72-16,-5-8 48 15,-7-7-80 1,10 17-24-16,-14-18 32 16,12 7 80-16,-7-6-8 15,6-1 128-15,6-4-152 16,-12 4 8-16,12 15 56 15,-11-21-72-15,5 11-8 16,-6 10 112-16,7-2-56 16,-6-2-32-16,0 8-80 15,0-8 96 1,-3-4-48-16,13 16-16 16,-10-12 64-16,4-10-48 15,-8 12 56-15,1-5 65 16,2-2-105-16,-4-11 72 15,0 2-56-15,2 13 48 16,3-12-160-16,-7 11 232 16,3-10-320-16,0 0 80 15,-1 1-72-15,-3-5 200 16,3 0 160 0,-6 1-216-16,2 0-40 15,2 1 48-15,-2-6 80 16,-1 4-64-16,-1 0 0 15,3 13 8-15,4-9-96 16,-7-2 192-16,4 12-112 16,-1-13 64-16,4 13-80 15,-3-2-40-15,4-2 16 16,2-5 40-16,1-4 8 16,-5 13 96-1,0-11-112-15,-1 14-72 16,-2 2 88-16,4-13-16 15,2-5 128-15,-1 14-120 16,-2-7-24-16,2 1-160 16,-3-8 48-16,6 8 168 15,-16-25-80-15,0 16 56 16,3 1 24-16,-9 1-96 16,3-4 88-16,13 14 24 15,-10-25-120 1,-5 8 0-16,0 5 144 15,-1-4-8-15,9 0-136 16,-6-5 24-16,5-5-80 16,6 10 104-16,3-25-16 15,0 8 48-15,10 0 8 16,-9 2-24-16,4 0 16 16,8 5-80-16,-2 1-40 15,1 4 96-15,-1 5-112 16,10 0 136-1,2-1 88-15,5 0-48 16,3 2-16-16,3-13-128 16,6 1 64-16,2-2 56 15,10-11-16-15,-4-1 40 16,10 0-256-16,-2 0 256 16,1-3-16-16,-2 2 16 15,0-1-144-15,-10 1-16 16,0-3 120-1,-3 0 152-15,0 4-128 16,0 0-40-16,-3 0-40 16,-5 1 48-16,-5 4-48 15,-3-4 96-15,1-1-136 16,-2 1 136-16,1 1-224 16,-3 3 256-16,4-1-160 15,4 1 168-15,4-1-304 16,-4 0-16-16,3 0 288 15,0 4-88 1,2 1 136-16,-2 9-208 16,-2 1 48-16,4 8 16 15,-6 2 8-15,-5 6 72 16,4 6-72-16,-1 1-24 16,-11 5 24-16,1-1 16 15,-6 7 40-15,3 4-120 16,-5-3 176-16,-10 5-184 15,-5 1 16-15,-18 3 168 16,0-2-240-16,-10-2 184 16,-15 9-56-1,-12 1-120-15,-23 11 8 16,-20 7 8-16,-10-3 64 16,-12 0 96-16,-24 4-144 15,-3-12 48-15,-2 0-104 16,-12-6-24-16,-4-1 184 15,-3-14-40-15,14-6-112 16,33-10-168-16,11 17-408 16,33 13-777-1,28 9-1487-15,22 25-2098 0,33 27-1415 16,21 16 936 0,19-56 3665-16</inkml:trace>
  <inkml:trace contextRef="#ctx1" brushRef="#br0" timeOffset="2666.76">7382 9049 2488 0,'-21'22'128'0,"3"-4"408"0,4-5 376 0,-8-6 113 15,-4 3-145-15,-13-2-96 16,-1-8-104-16,0-18-88 16,-19-22-24-16,-1-13-64 15,-5-12 1 1,-7-28-169-16,-4-34-264 16,1-18 120-16,1-18-160 15,15-23-96-15,15-4 40 16,14-1 64-16,4 5 104 15,18 24 56-15,15 27 80 16,18 16-40-16,15 16 40 16,15 27-8-1,19 37-48-15,-7 25-96 16,42 28 32-16,11 56 168 16,4 37 88-16,3 30-8 15,-7 23-80-15,-16 10-24 16,-17 15 41-16,-17-13-129 15,-31 3-48-15,-23-2-40 16,-19-6 88-16,-31-15 48 16,-27-21-72-16,-6-32-88 15,-1-46-64-15,9-23-104 16,9-26-496 0,10-43-1465-16,18-9-1295 15,20-8-1497-15,7 38 40 0</inkml:trace>
  <inkml:trace contextRef="#ctx1" brushRef="#br0" timeOffset="3625.25">10415 12034 3608 0,'-19'0'744'0,"-29"28"-15"0,4-1 119 0,-13-17 24 16,10-17-400-16,-60-33 112 16,4 1 288-16,-13-23-47 15,-20-36-73-15,-15-45-80 16,-25-49-368-16,1-22 264 15,175 214-568-15,-141-199 312 0,58 60 32 16,2-37 184-16,38 1 256 16,33 81-399-1,9-13 143-15,28 6-96 16,28 5-248-16,23 9 152 16,30 8 56-16,28 25-160 15,37 28 0-15,34 9-96 16,16 20-48-16,8 35-128 15,-5 22 112-15,-8 27-24 16,-19 30 288-16,-34 15-96 16,-30 8 272-1,-27 12-296-15,-30 3 40 0,-34 22-112 16,-33 9 121 0,-22 6 223-16,-52 7-160 15,-25-11 136-15,-31-17-152 16,-20-25-88-16,-17-53-32 15,-11-23-240-15,12-50-320 16,15-35-784-16,25-22-569 16,34-25-1159-16,32 13-1321 15,29 0-1480-15,17 18 920 16</inkml:trace>
  <inkml:trace contextRef="#ctx1" brushRef="#br0" timeOffset="20722.5">25143 9264 1552 0,'-2'1'-32'0,"-1"1"56"16,3 0 8-16,-2-2-24 15,-1 1-16-15,0 4-16 16,1-3 24-16,2 1-8 15,0-1 16-15,-1 0-8 16,1-2 0 0,0 0-1544-16</inkml:trace>
  <inkml:trace contextRef="#ctx1" brushRef="#br0" timeOffset="21802">25240 9264 1624 0,'0'0'0'0,"-14"15"48"0,8-1 592 0,1-4 400 0,3-3 208 15,1 2 137-15,-7-9-89 16,6 0-8-16,-1-4 89 16,1 2-273-16,-7-6-32 15,-3-3-168-15,12 11-904 16,-16-12 912-16,-5-3 57 16,1-2-25-16,-6 0 128 15,-11 0-32-15,8-3 89 16,-8-13-121-16,0 12-40 15,-1-7-264-15,-2-12 48 16,-10-25-96-16,12 21-343 16,-7-32 111-16,3-4 96 15,-1-13-16-15,12 6-136 16,-9-7 32-16,16 2-248 16,-5-6-40-1,5-7-88-15,14-2 304 16,9 9-16-16,1 14-80 15,9-2 88-15,4 7-56 16,13-1 80 47,1-2-184-63,9 6-128 0,-1 11-32 0,0 9 153 0,5 8-113 0,4-6-88 0,-4 15-121 0,5 20 217 15,-1 9-200-15,8 16 176 16,-7 26-72-16,20 13 0 15,-7 29 208-15,6 9-136 16,-8 10 0-16,5 14-120 16,2 6-16-16,3-1 32 15,-2-2 40-15,-5-9-112 16,-3 2 48-16,-17-9 264 16,-4-1-224-16,-22-9 128 15,-10 7-8-15,-4 8 64 16,-28 8-96-16,-3-4 80 15,-23-13 72 1,-6-3-15-16,3-24-1 16,1-9-152-16,10-11-40 15,1-22-273-15,-1-2-191 16,9-9-712-16,9 1-1016 16,0 12-2209-16,10-2-2449 15,4-7-2424-15,10-4 5818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21:53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2599 3857 496 0,'-10'0'-8'0,"-1"3"8"0,0-1-8 15,-4 2 8-15,6 0 0 16,-1 0 16-16,-3-4-8 15,7 0 16-15,3 0 168 16,1-4 120-16,2-4 0 16,0 6-8-1,0 2-304-15,0-8 312 0,0 3 24 16,0-2 16-16,2-1 136 16,1 2-16-16,3 1 32 15,2-4 48 1,-1 3-103-16,-4-3-41 0,7 1-16 15,4 1-72 1,0 1 112-16,14 2-128 16,-14-1 24-16,15-3 80 15,5 1 32-15,3 0-120 0,-9 2-8 16,11-2 128 0,6-1 1-16,30 6 119 15,-20-4-8-15,-17 2-72 16,14-1 8-16,15 0-56 15,-1 1-56-15,7-2-104 16,-4-4 40-16,-20 6 216 16,21 0-296-16,-2 2 137 15,4-2-25-15,-3 4-32 16,-2 0 16 0,5 0-104-16,-4 0-96 15,10 0 168-15,1 0-192 16,-25 0 112-16,14 0-40 15,-1 0-56-15,-1 0 48 16,0 0-192-16,-1 0 72 16,-4-4-16-16,2-2 40 15,-4 6-120-15,-9-7 104 16,-10 4-8-16,3-1 104 16,-1-5-248-1,0 5 256-15,-18 1-240 16,0-5-200-16,-5 6 440 15,-1 2 8-15,-2-4-144 16,-2 0-8-16,-7 4 32 16,-4 0 48-16,0 0-96 15,0 0-200-15,4 0-16 16,-3 3-616-16,6-2-1521 16,-3 3-4064-16,1 3 2488 15,-2 12 657-15</inkml:trace>
  <inkml:trace contextRef="#ctx0" brushRef="#br0" timeOffset="5638.45">18079 2736 1736 0,'0'0'0'0,"-16"-28"2712"0,8 10-2455 0,6 12-177 16,2 2-16-16,10 4-8 16,17-8 8-16,11 6 288 15,12-2 360-15,8 0 280 16,3 7-80-16,5 7-360 15,14 4 80-15,-80-14-632 16,85 19 585-16,5-6 71 0,-8-1-88 16,28-6 64-1,4 3 56-15,6 1-24 16,18-10-88-16,13 0-152 16,5-11 65-16,2 0-81 15,6 3-72-15,-2-1-40 16,-3 6 152-16,0-4 56 15,6 7-160-15,-8-5-64 16,2 5 32-16,9-5 160 16,2 0-128-1,3-9 0-15,7 6-95 16,-2-2 55-16,3 2-104 16,7 8-120-16,-8-4 72 15,-5-4-80-15,4 6 72 16,-6-2 64-16,-6 4 56 15,2-4 152-15,-6 2 96 16,-10-1-24-16,-1-1-216 16,-4-3 16-16,-9 3-8 15,-3 2 32-15,-9 2-24 16,-2 0 32-16,-12 0-167 16,-17 2 127-1,-3 1-152-15,-7-2 176 16,-7 6-128-16,-10-3-48 15,-11-4 72-15,-15 3-48 16,0-2-24-16,-6-1-176 16,-22 0 80-16,6 0-112 15,-7 4-240-15,-8-3-1137 16,-6-1 1457 0,0 0 0-16,-6 0-17859 15,-23 5 12610-15</inkml:trace>
  <inkml:trace contextRef="#ctx0" brushRef="#br0" timeOffset="11522.16">5237 3549 4672 0,'-41'0'3121'0,"26"3"-400"0,20-3-401 16,21 0 489-16,15-4 23 15,28-11-423-15,10 4-609 16,12-3-375-16,4 0-433 16,-5 3-400-16,-3 6-272 15,-9-6-280-15,-78 11-40 0,59-8 280 16,-10 5-432-16,-24 3-104 16,-2 0-2016-1,-15 8-1593-15,-5 11-2313 16,-3 2-2864-16,-3-6 4482 15</inkml:trace>
  <inkml:trace contextRef="#ctx0" brushRef="#br0" timeOffset="12034.11">5342 3184 2752 0,'0'0'0'0,"-29"-3"2257"0,19 3 375 0,9 0-639 0,4-5 743 15,10 5-191 1,22-2-393-16,29-6-263 16,10-1-73-16,9 7-456 15,2-13-464-15,7 5-159 16,-92 10-737-16,85-15 592 0,-2 1-384 16,-16-6-200-16,-10 12-8 15,-11-3 0-15,-11 6-1553 16,-14-1-2687-1,0 7-4714-15,-13 14 912 16,-8-13 6266-16</inkml:trace>
  <inkml:trace contextRef="#ctx0" brushRef="#br0" timeOffset="15812.18">18395 2763 2064 0,'-3'0'64'0,"-18"-9"392"0,13 4-208 0,8 5-248 16,0-2 288-1,0-2-248-15,14-3 112 16,-3 5 112-16,18-4 392 15,-8-8 217-15,16-1 7 16,-8 1-152-16,-29 14-728 0,42-14 688 16,2 4-104-16,19-2-32 15,1 0-176 1,5 1-248-16,-3 0 112 0,3 7-119 16,-2-2-1-1,5 6-56-15,-3 0 96 16,-3 2 40-16,0 11-16 15,-12 2 120-15,-9 4 40 16,-16-1-96-16,8-1-32 16,-10-1 152-16,2-7 88 15,-1-2-56-15,4-4 0 16,-8-3-72-16,16-13 80 16,5-2-96-1,6-14-143-15,2 4-33 16,9-11-56-16,-4 11-120 15,-11-2 24-15,9 8 144 16,-13 3-128-16,0 10 56 16,-17 6 0-16,13 10 0 15,-2 10 24-15,3-1 24 16,1 10-256-16,20-10 224 16,2 2-48-16,-1-3-48 15,9-10 0-15,-4 0 120 16,-6-7-56-1,5-1 64-15,3-4 8 16,2 2-40-16,1 2-32 16,-2-6 120-16,4 2-136 15,8 4 40-15,0 0-88 16,6-3 72-16,13 3-56 16,-6 0-24-16,-1 3 88 15,-1-3-112-15,7 0 16 16,-1 0 72-1,-1 0 8-15,-2 0 8 16,-4 2-32-16,1 1 0 16,-10-3 24-1,4 5-32-15,-1-4-56 0,-7 0 56 16,-7 4-16-16,2 3-24 16,-8-8 16-16,1 2 104 15,-11 0-88-15,2-1 144 16,-2 0-8-16,-11-1 128 15,8 3-120-15,-8-3 136 16,6 0 24 0,0-4 0-16,-2-4 40 15,5-2-224-15,1 4 96 16,4-3-104-16,0-2 24 16,2 2-216-16,-11-2 104 15,32 1-48-15,-12 1 32 16,-2 1 56-16,-1 1-184 15,4 1 80-15,-6 3 64 16,-2 1-24 0,-8 2 56-16,-12 1-32 15,10 4-136-15,-11 9 160 16,-4-4-40-16,9 1 32 16,-4 5-80-16,7-3-72 15,1 0 120-15,-8-1 56 16,5 3-192-16,0-5-24 15,5 7-224-15,-11-6-1104 16,-5 3-2121-16,-11-3-3024 16,-2 0 2672-16,-21-8 2465 15</inkml:trace>
  <inkml:trace contextRef="#ctx0" brushRef="#br0" timeOffset="19446.84">6907 2293 2160 0,'-1'-4'16'0,"-17"-7"-8"0,8 2 16 16,9 3 384-16,-1-1 560 15,0-3 1097-15,-1 7-161 16,3-1-496-16,0 4-1408 15,11 2 3345-15,1 11-1496 16,4 16-337-16,-16-29-1512 16,27 40 1328-16,10 24-328 15,-2-1-400-15,-8 5-239 16,-4 0-113-16,-9-4 96 16,-14-10-24-16,-14 4 16 15,-25-4-64-15,1-13-40 16,-9-3-64-16,-17-8 56 15,13-23 304-15,8-5-32 16,1-11-120-16,18-17-264 16,6-12-40-16,17-6-32 15,12-3-40 1,24 7-16-16,5 6 8 16,-3 17 56-16,11-1-120 15,5 9 112-15,-11 2 88 16,8 7-216-16,-6 2-248 15,-10 11-1112-15,-10 12-2193 16,-5 14-2272-16,-7 19-977 16,-9 0 2370-16</inkml:trace>
  <inkml:trace contextRef="#ctx0" brushRef="#br0" timeOffset="19768.58">6375 3433 5337 0,'-44'-9'2576'0,"30"9"-751"0,14-4-465 15,14-4 1176-15,15-2 65 16,13-5-857-16,20 8-463 15,27 2-129-15,17-1-152 16,20 2-584-16,17 0 120 16,0-2-96-16,-143 6-440 0,130 0 424 15,-12-4-111-15,-9 0-169 16,-27 4-168-16,-34 4 48 16,-28 10-561-1,-14 6-2199-15,-9 21-2513 16,-31 11-3265-16,-24-11 3449 15,39-23 3489-15</inkml:trace>
  <inkml:trace contextRef="#ctx0" brushRef="#br0" timeOffset="20160.12">6537 3712 4400 0,'-42'-23'4481'0,"35"9"-2528"0,32 8-377 0,8-4 1593 16,7 10-913-16,10 6-743 16,8 18-745-16,3 15 0 15,-2 9-280-15,-28 12-288 16,-15 13 80-16,-18-10-56 16,2-63-224-16,-47 113 568 0,-1-54-8 15,-19 18-23 1,-8-7 47-16,-4-21-160 0,4-7 32 15,1-14-272 1,3-13-16-16,28-12 32 16,11-14-168-16,14-9-280 15,13-17-136-15,21 9-160 16,15-1-640-16,28-11-513 16,12 7-831-16,9-4-1537 15,24-6-1801-15,5 2-383 16,-11-8 3233-16</inkml:trace>
  <inkml:trace contextRef="#ctx0" brushRef="#br0" timeOffset="20565.59">7141 3865 6593 0,'0'0'0'0,"-38"0"3129"0,31 5-1705 0,6 10 376 0,-2 9 2129 16,-10 16-1760-16,-3 13-1089 15,-2 3-192-15,12-15-416 16,2-5-352-16,14 4 48 16,5-10-256-1,-15-30 88-15,19 20 0 0,10-7 8 16,4-11-8-16,-4-18 72 16,8-20-312-16,0-11-48 15,-3-8-104-15,-10-10-168 16,-2-7-200-16,-4 32 160 15,-9 26 119-15,-5 10 153 16,-1 16 288-16,-3 16-56 16,8 23 272-16,-8-11-80 15,3 11 224 1,3-10 113-16,1-2-265 16,3-12 8-16,7-3-48 15,6-4-40-15,15-15 248 16,-4-4-312-16,-7-10 72 15,13-17-208-15,13-3-1113 16,-3-8-2647-16,4-2-3266 16,-9-14 1177-16,-24 17 4257 15</inkml:trace>
  <inkml:trace contextRef="#ctx0" brushRef="#br0" timeOffset="21701.9">8245 2268 2320 0,'-24'-12'456'0,"9"6"544"0,11 2 49 15,0 4 559-15,3 4 160 16,-4 0 9-16,5 4-25 16,8-1 56-16,2 2-167 15,6-4-369-15,19 1-368 16,3-1-560-1,-38-5-344-15,44 4 88 0,4-4-72 16,-6 1-80-16,-14 4-896 16,-7 0-1985-16,-14-1-879 15,-9 7 535-15,-19-1 280 16,-17-10 1617-16,-4-5 1328 16,5-10 112-16,7 5 424 15,-1 5 1168-15,7 3 617 16,6 2 231-16,7 2-223 15,2 13 7-15,-1 24 73 16,2 11-201 0,2 22-23 46,-2 10-321-62,-1 31-255 0,0 24-473 0,1 31-352 0,1 17-16 0,1 11-56 0,3-18 64 0,3-23-135 16,-2-4 79-16,-7-8-552 0,-1-12 232 15,0-16 96-15,2-25 32 16,5-19-8 0,3-28-312-16,0-18 104 15,3-9-56-15,9-8-112 16,-9-8 64-16,0 0-80 16,7-8 136-16,-1-3-72 15,6-4-88-15,-3 1-16 16,8 2-128-16,-4 0 0 15,5 2-400-15,-1 0-432 16,14 0-1609-16,-11 7-559 16,2-2-4610-16,-2 13-4585 15,-20 2 7819-15</inkml:trace>
  <inkml:trace contextRef="#ctx0" brushRef="#br0" timeOffset="22475.61">9063 2421 2880 0,'0'0'1064'0,"5"-16"121"0,9 2 175 16,4-4 608-16,-10 7 313 15,1 5-265-15,1 6-399 16,-4 5-353-16,2 7-96 16,-4 18-96-16,-4 16-119 15,0 23 207-15,0-69-1160 16,-10 66 1104-16,-3 10-144 15,4-7 80-15,1-6-615 0,-2 3-273 16,4-14-272 0,2 7-185-16,4-19-935 15,4 5-2897-15,-1-1-3608 16,-8-2 423-16,-5-22 4530 16</inkml:trace>
  <inkml:trace contextRef="#ctx0" brushRef="#br0" timeOffset="22702.74">8562 3255 7065 0,'-28'-2'2529'0,"-1"2"-377"0,25 0-696 16,19 0 1017-16,23 0 303 16,30 0-863-16,31 0-609 15,26 0-728-15,20-5-328 16,12 5-24-16,-8-3-232 15,-9 3-160-15,-140 0 168 16,113 8-336-16,-23 7-1968 16,-40 4-1889-16,-31 11-2201 15,-19 13 201-15,-27-18 3081 16</inkml:trace>
  <inkml:trace contextRef="#ctx0" brushRef="#br0" timeOffset="23087.32">8676 3743 5129 0,'-9'-8'2584'0,"-3"-9"-383"0,28 7-977 16,20-4 1368 0,5-1 185-16,14 5-1129 15,9 5-575-15,5 5-657 16,-21 14-160-16,-3 8-160 15,-24 22-96-15,-18 18 64 16,-3-62-64-16,-14 56 136 0,-17 10-112 16,-14-7 96-16,-1 0 48 15,-10-6 136-15,14-12 200 16,2-2 280 0,14-18-176-16,10 0-240 15,5-9-192-15,8-7-216 16,11 1-40-16,6-2-32 15,26-4-192-15,7-8-1184 16,6-8-2041-16,17-11-3224 16,-1-5-913-16,-9-24 5666 15,-55 41 728-15</inkml:trace>
  <inkml:trace contextRef="#ctx0" brushRef="#br0" timeOffset="23730.33">9204 3766 4328 0,'-2'-5'1521'0,"-12"-11"767"0,12 14-1600 0,12-6 321 16,0 6 1847-16,-4 2-695 15,2 0-817-15,6 0 64 16,-4 1-215-16,3 5-489 16,0-2-288-16,-7 3-56 15,-6-7-360-15,7 5 152 16,-7 1 200-16,6 3 216 15,-6-4-312-15,5 1 0 16,-5 4-192-16,0 4 272 16,0 15 16-16,-10-2-24 15,-3 30-144-15,-3-3 201 16,-5 14-281-16,-1-4 344 16,9-4-184-16,4-19 88 15,2-9-208 1,7-12 48-16,0-5-48 15,3-11-24-15,4-4-104 16,9-17 48-16,21-18-8 16,-2-12-128-16,0-6-8 15,4-14-184-15,-2-16-96 16,-10 17 216-16,-8 22 472 16,-1 25-528-16,-12 8 96 15,-3 7 56 1,-3 9 136-16,4 9-224 15,-4 6 200-15,0 9-16 16,0-4-208-16,0-2 208 16,3 0-48-16,8-6-40 15,0-11 40-15,5-2-80 16,12-8-280-16,10-10 336 16,1-12-168-16,6-11 40 15,-5-4-73-15,-2 6 169 16,-12 10 152-16,-2 17-256 15,-6 8-48-15,-4 9 16 16,-3 21-152 0,-8 13-336-16,-3 12-752 15,0-7-1305-15,-1 6-1816 16,1-5-1968-16,0-4 1552 16,0-36 3385-16</inkml:trace>
  <inkml:trace contextRef="#ctx0" brushRef="#br0" timeOffset="24334.02">10410 2576 1464 0,'-5'-3'1352'0,"-23"-21"216"0,15 8-335 0,11 6 63 0,0 0 560 15,2 0 225-15,4 1 47 16,5 0-487-16,9 9 111 16,6-2-616-1,27 2 8-15,12 6-183 16,-63-6-961-16,75 14 616 0,20-9-176 15,1 4-360-15,-1-2-40 16,-12-1-48-16,-22-1-808 16,-29 7-2369-16,-17-3-2112 15,-17 6-1000-15,-43 3 1120 16</inkml:trace>
  <inkml:trace contextRef="#ctx0" brushRef="#br0" timeOffset="24772.39">10394 2615 6297 0,'-29'-8'2872'0,"10"6"-1191"0,22 2-833 15,10 0 1841-15,14 0-129 16,12 1-1072-16,11 9-471 16,17 10-249-16,8 10-328 15,9 3-224 1,-7 2-136-16,-10 8 8 15,-67-43-88-15,48 41-72 0,-11 4 136 16,-24 2-216-16,-10 1-176 16,-11 1 392-16,-22 6 216 15,-20-2-280-15,-1-2 328 16,-9-3-48-16,-9 14 184 16,0-17 560-16,10 14-79 15,0-14 135-15,9-6-312 16,23-9-312-1,9-7-208-15,15-3-80 16,6-1-264-16,34-4 200 16,14-1-16-16,28-8-112 15,20-6-64-15,10-3 80 16,-16-5-824-16,-20-9-1304 16,-24-3-1481-16,-30-6-2457 15,-15 1-2663-15,-33-39 4888 16,11 42 2465-16</inkml:trace>
  <inkml:trace contextRef="#ctx0" brushRef="#br0" timeOffset="25318.94">10397 1819 6441 0,'-24'-45'5449'0,"18"29"-4601"0,36 9-280 15,7 7 1393-15,-21 12 207 16,-1 29-511 0,-4 19-665-16,-1 6-416 15,-7-6 112-15,0 3-840 16,0-5 296-16,0-9-144 16,-3-49 0-16,8 27-16 0,-8-9 264 15,0-13-320-15,0-2 224 16,4-3 152-16,8-28-224 15,-2-16-56-15,8-16 184 16,-4 16-192 0,21-47-144-16,2 43 80 15,-14 12 32-15,10 13-72 16,1 2 8-16,-2 22 160 16,-16 12-208-16,2 12 200 15,-2 11-64-15,-6 6 144 16,-7-2-112-16,0 4-64 15,0-15-144-15,0-4 160 16,4-5-48-16,4-15 8 16,-5-5 80-16,7-5 88 15,8-12-224 1,2-11 80-16,6-9 72 16,3 1-216-16,-15 23-40 15,2 6 0-15,-2 14 104 16,-6 22-72-16,-5 17-64 15,-3 14-88-15,1 8-1801 16,5 22-4240-16,6 18-2337 16,-15-55 5434-16</inkml:trace>
  <inkml:trace contextRef="#ctx0" brushRef="#br0" timeOffset="26955.45">10620 3904 2864 0,'-11'-22'1720'0,"1"7"-439"0,14-1 183 16,10 1 913-16,-11 9 335 15,1 2-687-15,-1 4-673 16,-3 9 192-16,0 28-488 16,0 0-591-16,-2 17-169 15,-4 0-152-15,6-54-144 0,-8 49 96 16,1-10-112-1,7-9-80-15,-1-10-120 16,1-5-985-16,0-7-2023 16,3-7-1241-16,3-7-120 15,-1-37 1088-15,5 3 1409 16</inkml:trace>
  <inkml:trace contextRef="#ctx0" brushRef="#br0" timeOffset="27061.37">10659 3673 3824 0,'-2'-4'840'0,"-19"-10"457"0,20 11-1225 16,14 5-440-16,14 13-1529 16,3 10-1863-16</inkml:trace>
  <inkml:trace contextRef="#ctx0" brushRef="#br0" timeOffset="27281.68">10896 3882 6017 0,'-29'0'1936'0,"-14"0"705"0,30 0-57 15,10 0-799-15,3 0-1785 16,6-2 1184-16,20-1-1128 16,13 0-120-16,17-1 40 15,3 0-648-15,-3 4-2337 16,-8 6-1680-16,-48-6 4689 15,40 17-4585-15,-28 5 1433 0</inkml:trace>
  <inkml:trace contextRef="#ctx0" brushRef="#br0" timeOffset="27438.22">10893 4115 3408 0,'0'0'0'0,"-39"1"1729"0,17 7-249 15,17-8-664-15,8 1-168 16,18-1-240-16,11 0-424 15,25-3-360-15,0 0-1952 16,4 0-1097-16,-29-4 1089 16</inkml:trace>
  <inkml:trace contextRef="#ctx0" brushRef="#br0" timeOffset="27636.32">11349 3789 4040 0,'-15'-7'1977'0,"1"7"-825"0,14 5 96 0,-8 23 1281 16,-4 9-473-16,-7 20-951 16,5 2-865-1,6 5-288-15,4-7-144 16,9-16-1025-16,5 2-2023 16,-10-43 3240-16,13 31-4033 0,3-11 480 15,-10-16 1497-15</inkml:trace>
  <inkml:trace contextRef="#ctx0" brushRef="#br0" timeOffset="28139.8">12252 2605 4801 0,'-28'-9'1944'0,"4"4"-1336"0,16 5-192 0,-5 11 664 0,-25 24 241 15,-2 9 79 1,-7 17 256-16,-6 14 249 15,8 3-201-15,-12 2-352 16,18 7-103-16,2-17-121 16,37-70-1128-16,-17 63 616 0,4 1-408 15,11-3-184-15,20-6 8 16,17-1-112-16,4-10-192 16,2-17-992-16,3-5-1697 15,-7-1-2784-15,-1-8-1345 16,-16-12 3066-16</inkml:trace>
  <inkml:trace contextRef="#ctx0" brushRef="#br0" timeOffset="30137.77">20847 2083 1656 0,'-27'0'2080'0,"19"0"-1280"16,3 0 1001-16,5-5-153 15,0-10 153-15,10-3-1001 16,19-16 16-16,-9 12-208 15,17-16 72-15,18 0-200 16,-2 13 32-16,1 6 169 16,6 7-153-16,-4 12-48 15,-13 5-80-15,-4 21 88 16,-14-4 48 0,-5 7 72-16,-3-3 56 15,-7-2-96-15,3-9-319 16,4-1-1-16,1-7 8 15,12-5-8-15,9-6-208 16,9-5-48-16,5-10-16 16,8 4 16-16,5-11-88 15,-4 13 32 1,10-2 64-16,-12 9-16 16,1 6-120-16,-8 6 184 15,1 7-24-15,-7 2-8 16,-6-8 104-16,-4-3 32 15,2-4 8 48,-14 0 40-63,12 0-16 0,0-4-72 0,-3-3-56 0,4-1-40 0,4-1-160 0,9 9-496 0,9 0-2345 16,-1 7-3624-16,0 10-913 15,-33-13 5018-15</inkml:trace>
  <inkml:trace contextRef="#ctx0" brushRef="#br0" timeOffset="33431.86">12335 2998 1552 0,'-3'-3'8'0,"-2"-12"24"0,3 4 192 0,-1 2 648 15,3-1 512 1,0 1 33-16,0 2-1 16,0 0 112-16,0 0 113 15,0 6-273-15,0-3-128 16,0 4-176-16,0 0-1064 16,0 0 921-16,-6 1-433 0,-1 13 104 15,1 5 16-15,-2 12-32 16,1 12-72-16,-1-4 336 15,8 5-239-15,0-5-249 16,10 5 48 0,8-14-96-16,7-1-144 15,6-9 64-15,-17-1-56 16,10-10 120-16,2-7-24 16,-2-4-56-16,-6-12 120 15,-2-10-216-15,5-14-112 16,-2-1-32-16,2-1 96 15,-5-16-176-15,1 3 56 16,1 24 56-16,-4 0-72 16,-6 19 64-1,-1 6-152-15,-7 8 96 16,0 17 56-16,0 3-8 16,3 18 72-16,-3 0 208 15,7 0-280-15,-1-11 40 16,7-2-32-16,1 3-56 15,-1-9 184-15,5-5-120 16,-1-9-40-16,3-5 152 16,-6-4 8-16,12-13 192 15,-1-15-176 1,1 1 16-16,1-26-200 16,2 6 136-16,-3 1-56 15,-2 2-216-15,-2-9-536 16,-14 33-840-16,-8 10-1337 15,0 10-1848-15,-3 13-1256 16,-3 18 1560-16,-1-15 2537 16</inkml:trace>
  <inkml:trace contextRef="#ctx0" brushRef="#br0" timeOffset="34158.06">13177 2979 2680 0,'-3'-5'584'0,"-18"-21"1689"0,13 3 303 0,8 3-23 15,8 1-249-15,6-2-775 16,25-1-281-16,-9 7-336 15,12 13-112-15,1 4-128 16,-4 17-87-16,-10 28-153 16,-29-47-432-16,17 40 296 0,-13 23 352 15,-4-3 72-15,-8 1-448 16,-10 4-8-16,-1-10-32 16,-2-15 216-16,0-15-32 15,5-1-16-15,3-14-32 16,8-6-184-1,5-4-184-15,7-18 265 16,10-18-401-16,19-9 176 16,9-8-257-16,4-15-55 15,-1-6-272-15,-4-2-16 16,-3 25 680-16,-18 12-152 16,-12 23-88-16,-8 8 56 15,-3 8 64-15,-8 26-128 16,-16 16 24-16,-6 3 40 15,-1 10 264 1,9-13-32-16,11-1-40 16,6-10-136-16,5-9 128 15,8-4-224-15,13 12 32 16,14-17-8-16,-1-5-1032 16,-15-6-864-16,16 0-2986 15,0-2-2511-15,-10-14 2664 16,-13 9 3217-16</inkml:trace>
  <inkml:trace contextRef="#ctx0" brushRef="#br0" timeOffset="34631.28">14032 2489 2864 0,'-2'-4'528'0,"-9"-11"1193"0,5-2 103 0,-1 9 104 16,-2 3-407-16,-9 6-713 15,2 12-24-15,-6 8 200 16,-7 12 88-16,0 7 201 15,-2 4-145-15,1 4 40 16,30-48-1168-16,-19 44 1088 16,1 0-543-16,12-2-505 0,6-3 64 15,9-8-176 1,18-5-336-16,9-3-1377 16,-1-13-1600-16,3-10-1728 15,1-5-376-15,-1-24 2369 16</inkml:trace>
  <inkml:trace contextRef="#ctx0" brushRef="#br0" timeOffset="34829.33">14147 2596 3880 0,'-12'-9'2433'0,"-1"6"-577"0,11 3-519 0,-1 3 1327 16,-7 20-487-1,1 8-713-15,-4 9-608 16,3-7-432-16,7 7-600 15,3-3-40-15,0-2-256 16,0-14-1024-16,0-21 1496 0,0 14-2593 16,0-8-1280-16,3-5-752 15,4-6 2545-15,-7 0 528 16</inkml:trace>
  <inkml:trace contextRef="#ctx0" brushRef="#br0" timeOffset="35163.08">14133 2329 6849 0,'0'0'0'0,"-32"-11"3241"0,21 5-529 0,16-1-2104 0,7 7-80 0,6 7-832 0,9 12-1592 16,12 6-3425-1,-6 1 848-15,-28-18 2537 0</inkml:trace>
  <inkml:trace contextRef="#ctx0" brushRef="#br0" timeOffset="35497.51">14332 2391 3032 0,'0'-5'1681'0,"-2"-5"183"15,17 2 440-15,-1 6 753 16,1 2-1337-16,4 21-415 16,8 11-137-16,-8 13-240 15,1 13-240-15,-3-3-176 16,-14 0-272-16,-6 3-40 15,3-58-200-15,-22 46 305 0,-15 5-33 16,-8-12-88 0,2-9-280-16,3-8 88 15,-1-6-929-15,21-11-2935 16,10-4-3906-16,7-1 1017 16</inkml:trace>
  <inkml:trace contextRef="#ctx0" brushRef="#br0" timeOffset="35826.99">14589 3170 3648 0,'0'0'0'0,"-26"-15"3433"0,19 1-504 0,7 3-937 16,10-1 705-16,-4 2-889 15,6 4-688-15,7 2-352 16,19 4-423-16,4 0-185 15,-3 0-96-15,15 0-296 16,-54 0 232-16,53-7-697 0,-5 4-2279 16,-4-4-3194-16,-17-2-167 15,-13-12 3793-15</inkml:trace>
  <inkml:trace contextRef="#ctx0" brushRef="#br0" timeOffset="36028.87">14840 2749 4961 0,'0'0'0'0,"-30"10"2448"0,15 32-976 0,12 18 897 0,-3-1 1256 15,-2 9-1769-15,3-8-1056 16,10 2-808-16,20-2-592 16,-2-3-2513-1,15-13-2528-15,3-8 128 16,-41-36 5513-16,38 10-2648 0</inkml:trace>
  <inkml:trace contextRef="#ctx0" brushRef="#br0" timeOffset="36454.69">15387 2572 6809 0,'0'-10'2216'0,"-1"5"-239"0,10 14-49 16,1 36 1145-16,0 9-417 15,-6 11-1031-15,3 3-305 16,-7 16-448-16,-2-3-504 16,-7-5-40-16,-4-5-312 15,-3-10-8-15,16-61-8 0,-20 42 217 16,3-17-73-16,6-10-104 16,9-13-8-16,2-4-184 15,16-26-209-15,21-14-167 16,6 0-152-1,13 6-24-15,2-2 216 16,0 22 608-16,1-1-152 16,4 15 72-16,-6-2 24 15,-13 18 0-15,-17 6-16 16,-14 8 104-16,-13 2 136 16,-13 10-184-16,-30-1 280 15,-18-8-216-15,-11 7-48 16,4-8-216-1,7-8-584-15,20-6-1896 16,10-9-3682-16,23-4-3208 16,8-13 6314-16</inkml:trace>
  <inkml:trace contextRef="#ctx0" brushRef="#br0" timeOffset="37129.03">16154 3140 3344 0,'-35'-13'1369'0,"19"2"-57"0,12 2 360 15,4 3 961-15,0-5-233 16,8 7-599-16,10 1-169 16,19 3-248-16,0 0-320 15,8 0-767-15,-3 5-225 16,-42-5-72-16,51 7-224 0,-9 8-1305 16,-1 2-3104-1,-1-4-2368-15,-11 2 2896 16,-24-15 2625-16</inkml:trace>
  <inkml:trace contextRef="#ctx0" brushRef="#br0" timeOffset="37349.04">16669 2910 5273 0,'-11'-3'3064'0,"-1"-4"-1663"0,16 7-289 0,12 5 744 0,1 12-375 16,9 10-1193-16,9 4-352 16,2 9-441-16,0-12-2231 15,-3 2-2577-15,-1-6 1232 16,-29-19 2313-16</inkml:trace>
  <inkml:trace contextRef="#ctx0" brushRef="#br0" timeOffset="37563.79">17108 2791 6529 0,'-22'-7'2080'0,"-10"11"201"0,19 26 295 16,-17 29 985-16,-9 10-792 16,12-15-1017-16,-13 27-256 15,1-2-911-15,10 0-561 16,7 0-184-1,11-7-449-15,4-21-1263 16,7-51 1872-16,-1 42-3489 0,1-22-3032 16,14-9-1033-16,0-8 4114 0</inkml:trace>
  <inkml:trace contextRef="#ctx0" brushRef="#br0" timeOffset="37999.42">17431 2480 3968 0,'0'0'0'0,"-39"-6"1993"0,28 6-1201 0,3 11 504 0,-11 14 1425 16,-12 16-849-16,9 5 89 15,-5-3-345-15,4-2-8 16,5 2-367-16,9 0-921 16,7-7-280-16,2-36-40 15,3 38-32-15,13-13-240 16,2-2-1329-16,8-3-2056 16,11-9-2144-16,4-11 256 15,-17-13 3033-15</inkml:trace>
  <inkml:trace contextRef="#ctx0" brushRef="#br0" timeOffset="38199.78">17623 2598 6097 0,'0'0'0'0,"-29"-2"2368"0,21 7-551 16,5 10 1223-16,-6 16 505 15,-8-6-2113-15,6 8-951 16,5 9-521-16,4-14-153 15,1 6-1239-15,-1-2-2377 16,2-10-2112-16,0-22 5921 16,3 4-5113-16,4-4 2849 0</inkml:trace>
  <inkml:trace contextRef="#ctx0" brushRef="#br0" timeOffset="38321.28">17628 2352 4168 0,'-10'-10'1825'0,"-4"-8"-2105"0,17 16-1921 0,13 12 537 16,-13-3-176-16</inkml:trace>
  <inkml:trace contextRef="#ctx0" brushRef="#br0" timeOffset="38629.99">17806 2376 4256 0,'-3'0'1177'0,"-8"0"575"0,22 6 392 0,8 23 977 16,5 10 192-16,10 19-825 16,-12 13-375-16,6 10-625 15,-11 11-576 1,1 3-255-16,-12-1-473 15,-9-15 240-15,3-79-424 0,-22 68 392 16,-17-21-304-16,-17-3 280 16,8-9-320-16,8-17 136 15,-2-8-104 1,5-4-472-16,18-1-936 0,9-3-2289 16,10-2-2985-16,0 0 13204 15,10 0-25006-15,-7 0 16964 16</inkml:trace>
  <inkml:trace contextRef="#ctx0" brushRef="#br0" timeOffset="39235.81">18087 2557 4096 0,'0'0'0'0,"-19"-40"4161"0,12 26-2616 0,23-4-209 16,2 12 760-16,1 6-983 16,18 15 7-1,-10 34 472-15,-8 13 241 16,2 14 143-16,-11 25-520 16,-7 6-103-16,-3-107-1353 78,-5 108 1024-78,-28 2-16 0,-17-2-264 0,-8-5-240 0,-8-3 48 0,7-19 137 0,25-36-593 0,-6 2-208 0,15-6 24 0,12-19-457 15,6-12-1687-15,7-9-1945 16,10-2-1352-16,9-27-2201 16,5-27 1577-16,-4 13 4433 15</inkml:trace>
  <inkml:trace contextRef="#ctx0" brushRef="#br0" timeOffset="39580.69">18262 2313 8417 0,'-12'-19'2577'0,"0"-12"-601"0,21 12 25 0,15 4 631 16,-6 11-823-16,6 4-785 15,10 3-96-15,3 5-520 16,-1 19-128-16,-18 3-72 16,-4 21-104-16,-14 1 144 15,0-52-248-15,-19 53 264 0,-21 11 128 16,-10-18 121 0,-9 1 383-16,14-8 160 15,3-7-8-15,15-6-376 16,10-5-368-16,13-6-456 15,11 5 0-15,22-6-96 16,12 4-752-16,19-7-1696 16,7-1-2602-16,0-10-5016 15,-9-14 4105-15,-51-2 4529 16</inkml:trace>
  <inkml:trace contextRef="#ctx0" brushRef="#br0" timeOffset="40114.76">18554 2269 7505 0,'-15'-5'4161'0,"-35"-30"1192"0,44 20-1320 0,6 0-1344 15,6-4-353-15,9 9-1288 16,19-3-320-16,20 7-271 16,5 1-89-16,10 5-184 15,-1 0-328 1,-12 0 192-16,-56 0-48 15,38 10-8-15,-1 1 80 0,-21 12-112 16,-1 10 136-16,-9 8 152 16,-6 18-56-16,0 5-16 15,-5 10 232-15,-11 12-120 16,0 8 48-16,-6 17-32 16,1 8-176-16,-2-5-16 15,-2-3 240-15,9-17-312 16,5-7 160-1,-1-4-104-15,1-9-136 16,6-11-32-16,-1-12 112 16,4-11-8-16,1-3 176 15,-3-12-240-15,0-2 96 16,-1-7 136-16,-3-10-48 16,-2-1 80-16,-1 3-15 15,-21-2-217-15,-8-2 0 16,-8-2 0-16,-15-2 0 15,13 0 0 1,-22-2 0-16,5-4 0 16,9-2 0-16,7 4 0 15,6 2-2553-15,-8 4-4281 16,-19 31-9849-16,-42-21 11082 16,77-12 4513-16</inkml:trace>
  <inkml:trace contextRef="#ctx0" brushRef="#br0" timeOffset="47712.43">8970 4497 2224 0,'-10'-19'1208'0,"10"10"-304"15,3-6 505-15,4 5 207 16,-4 1-536-16,7 7-216 16,-2-3 65-16,1 5 23 15,-5 0 24-15,5 5 0 16,-9 1 201-16,3 6-177 16,-3 11-16-1,-6 1-168-15,-2 7-104 0,-8-2-112 16,-2 9-47-16,4-5-153 15,-9-5 8 1,1 0 40-16,-2 14-48 16,-2-14-120-16,-4 1 56 15,2-2 8-15,-5 2-232 16,-9-3 144-16,-1 7 48 16,-1-13-112-16,1 2-40 15,-2-5-40-15,-11-3 88 16,2-1-104-16,4-4-104 15,-16 0-56 1,2 5 224-16,3-4-72 16,-8 0-80-16,-2-3 24 15,-4 1-40-15,-7-2 72 16,4-1 113-16,-1 2-97 16,-3-4 72-16,2-3 40 15,0 2-64-15,-5-6-40 16,1-4 64-16,9-2-64 15,0 1-128 1,2-4 248-16,0 0-208 0,2-7 288 16,2 0-376-1,2-3 16-15,14-3 168 16,-3-2-16-16,12-8 48 16,3 13 24-16,-1 1-208 15,0-1 80-15,2-3 136 16,10 10-88-16,-1 1 48 15,6 9-216-15,2-3 216 16,4 4-40-16,-5 3-120 16,-3 2 16-16,9 0 80 15,-5 1-128 1,-5 13 224-16,-5 3-144 16,-5 2-112-16,-5 15 288 15,-1-1-120-15,6-3-8 16,-1 10-40-16,-1 4 40 15,11-16 128-15,-4 13-104 16,12-13 40-16,0-5-104 16,13-2-152-16,6 0-64 15,6-13-304 1,2-2-1264-16,21-2-857 16,-3-14-488-16,8-14-1296 15,7-5-368-15,-12-1 1033 16,2-10 1287-16,-10 1 1377 15,-3 0 1024-15,-9 5 88 16,-1-5 16-16,-6 14 280 16,8-4 272-16,-1-4 224 15,2 7 384-15,2-2 617 16,5 2 447-16,1 1 345 16,7 8-217-1,8 2-1039-15,5-1-193 16,9 6-248-16,10-5-304 15,7 1-472-15,4 4-136 16,2 4-432-16,-6 6-2120 16,-20 6-3138-16,-19 15-719 15,-21 7 3681-15</inkml:trace>
  <inkml:trace contextRef="#ctx0" brushRef="#br0" timeOffset="51295.79">7736 3855 1728 0,'-1'-24'1184'0,"1"11"-192"0,3 6 233 15,5 1-153-15,-5 2 48 16,4 0-160 0,-1 4-8-16,-3 0 105 15,4 5 47-15,-4 3-24 16,0 8-256-16,-3 5 161 15,5 9-145-15,-5 14-88 16,-2 7-136-16,-6 9 72 16,-8-16 144-16,2-5-280 15,-9 1 105-15,-1-11-81 16,-11 11-192-16,6-26 40 16,-3-2-32-1,6-4-256-15,1-8-240 16,4-5-128-16,6-4-1016 15,9 3-2209-15,6 6-3080 16,0 2-305-16,6 5 4138 0</inkml:trace>
  <inkml:trace contextRef="#ctx0" brushRef="#br0" timeOffset="52920.64">9302 3787 1520 0,'-2'-3'0'0,"-12"-4"80"0,6 4 496 16,1-3 632-16,1-1 449 16,3 3-209-16,-4 1-8 15,4 0-128-15,3 3-7 16,0 0-2610-16,0 0 1305 16,0 5 4810-1,0-5-4810-15,-1 6 1440 0,1 8-128 16,0 12-88-16,0 14 73 15,0 4-233-15,4 9-72 16,0 6-104-16,-1 3-128 16,3-11-263-16,-6-8 71 15,7-7-176-15,-4-5-48 16,0-12-48-16,0-9-40 16,0-2-72-16,1-8 88 15,-4 0-272 1,4-5 424-16,3-10-152 15,2-10-184-15,8-15 16 16,10-18-152-16,0-4-56 16,7-4 104-16,4 7 96 15,4 8-312-15,-2 25 192 16,-14 6-72-16,-9 5 88 16,4 11 64-16,-11 4-192 15,3 14 176-15,-7 11 32 16,2 14-40-1,-5 1-128-15,-3 2 96 16,-3-1 120-16,-5-2-40 16,5-14-8-16,-4-7-96 15,6-2 200-15,1-11-168 16,0-4 160-16,0-1-168 16,0-6-184-16,16-13 200 15,11-10-48-15,2-7-48 16,8-4-96-1,-2 1 168-15,2 12-48 16,-10 10-48-16,-7 11 256 16,7 2-264-16,-13 14 48 15,2 14 48-15,-6 11 96 16,0 4 0-16,-1 0-224 16,-4-8 304-16,5 6-432 15,-7-16 8-15,-3-2-424 16,3 6-2769-16,-3-11 352 15,3 2-3528-15,7-5-1633 16,-2-7 4554-16</inkml:trace>
  <inkml:trace contextRef="#ctx0" brushRef="#br0" timeOffset="57517.42">19365 3635 1928 0,'0'0'0'0,"-38"10"3185"0,17 4 335 16,3-8 961-16,10 2 648 15,5-7-1632 1,3-1-1224-16,10 0-49 16,17 0-520-16,10-4-543 15,11 2-465-15,11-5-152 16,-59 7-544-16,69-15 16 0,5 9 32 16,-7-4-968-16,-22 6-2209 15,-24 4-3680-15,-18 14-3826 16,-4 10 3154-16,-3-18 6057 15</inkml:trace>
  <inkml:trace contextRef="#ctx0" brushRef="#br0" timeOffset="58046.74">19246 3355 1600 0,'-12'-9'16'0,"0"-7"40"0,4 8 408 0,4 3 1288 15,0 1 545-15,3-3 287 16,1 3 409-16,6 0 640 15,1-1-152-15,2-1-545 16,7-5-583-16,3 7-409 16,-19 4-1944-16,28-5 1504 0,-1 5-503 15,10-8-321 1,-2 8 152-16,12-4-488 16,-4 2-40-16,2-3-136 15,-7 2-288-15,-9-3-184 16,-9 4-1408-16,-12 2-3361 15,-8 0 5073-15,-12 5-21965 16,0-4 20205 0</inkml:trace>
  <inkml:trace contextRef="#ctx0" brushRef="#br0" timeOffset="60562.34">20364 2910 1632 0,'0'-6'824'0,"4"-1"1008"15,-4 1 817-15,4-2 152 16,0 2-113-16,2 0 25 16,-3 2-241-16,4 2-415 15,-4-2-193-15,0 4-352 16,0 0-199 0,-3 2-305-16,0 8-112 15,0 11-264-15,0 15-104 16,-3-2 8-16,-5 10 49 15,-3-4-73-15,3 3-120 16,-2-9-16-16,7 1-152 16,0-5-144-16,0-4 176 15,1-3-328-15,0-3 72 16,1-2 88-16,1-3-72 16,-2-9-200-1,2 2-40-15,0-8 224 16,0 0-2305-16,0-4-223 15,3-2-705-15,-3-1-2048 16,-1 0-1368-16,1 3 1792 16,-8 4 1192-16,5 0 2185 0</inkml:trace>
  <inkml:trace contextRef="#ctx0" brushRef="#br0" timeOffset="61042.59">19854 3518 1664 0,'-8'4'1040'0,"-6"0"896"15,6-1 1233-15,8-1 384 16,0-2-3553-16,13 0 4225 16,-5-4-1785-16,9 0-343 15,12 0-297-15,3 4-488 16,8 0 33-16,-1 0-65 16,-39 0-1280-16,48 0 880 0,3 0 104 15,12 3-263-15,11 2-153 16,8 1-128-1,-2 3-136-15,0-7 8 16,-10 6-328-16,-15-6 392 16,-15 1-152-16,-16-2-120 15,0-1 144-15,-14 0-440 16,-7 0 216-16,-3 0-168 16,0 0 144-16,-3-2-864 15,-7-2-985-15,-3 4-1311 16,-3 0-2241-16,-3 0-3409 15,-3 6 528 1,-6-3 5962-16</inkml:trace>
  <inkml:trace contextRef="#ctx0" brushRef="#br0" timeOffset="61656.88">19888 3895 1408 0,'-3'0'568'0,"-7"-4"1480"0,9-2 649 0,-1-2 656 16,2 6-97 0,3-1-815-16,8-8-401 15,4 5-119-15,6-9-321 16,1 7-640-16,20 2 120 15,-16 3-63-15,-26 3-1017 16,28 0 432-16,-2 8 136 0,-5 8-328 16,-7 3-88-1,-9 15-88-15,-5-6 104 16,-16 19-272-16,0-10 112 16,-14 14 144-16,-9-5-288 15,7-5 256-15,-11-1 8 16,12-9 152-16,2 1 216 15,10-12 200-15,11-7 17 16,3-1-185-16,5-9-424 16,8-3-80-16,7 0 344 15,12 0-360-15,7 1 288 16,6-5-424-16,2 0-144 16,-4-3-248-1,-1-2-1953-15,0-6-2104 16,-12 1-3705-16,0-1-1416 15,-1-20 5962 1</inkml:trace>
  <inkml:trace contextRef="#ctx0" brushRef="#br0" timeOffset="62276.5">20320 3990 6233 0,'-13'0'4905'0,"0"0"-1304"0,10-3 1192 0,1 8-1025 15,2 5-1863-15,0 11-361 16,0 12-183-16,-6 5-297 16,-4 7-384-16,-12-4-168 15,2 7-104-15,1-18-208 16,19-30-200-16,-10 28 168 0,2-8-104 16,7-9 104-16,1-7-208 15,3-4 0 1,10-14-176-16,14-12 240 15,12-17-280-15,-4-10 144 16,-6-3-48-16,12-2 24 16,-4 10 248-16,-11 21-40 15,-2 13-8-15,-6 10-144 16,-4 5 280-16,-7 16-248 16,-4 13-104-16,-3 2 384 15,-5-4-8-15,0 10-208 16,-3-9 88-1,-3-13-160-15,8-2 104 16,1-4 64-16,2-6-200 16,0-3 168-16,7-4-248 15,10-14 232-15,7-17-184 16,3-6-256-16,10 2 472 16,0-5-216-16,0 18 232 15,2 6 8-15,-4 8-240 16,-16 13 144-16,-3 16-88 15,-9 12 88 1,-4 12 344-16,-3-2-192 16,0 4-272-16,-2-18 216 15,2-6-144-15,-1-4-96 16,1-3-600-16,-4-7-1352 16,4-3-2505-16,0-2-4537 15,0-5-2681-15,-3-22 8907 16</inkml:trace>
  <inkml:trace contextRef="#ctx0" brushRef="#br0" timeOffset="64114.62">21734 2883 2024 0,'0'-2'3801'0,"0"-12"-1449"0,15-1 753 16,1 0 1416-16,-2 12-1000 15,-7-9-1441-15,7 8-392 16,0 4-199-16,-1 4-641 15,-3 11 8-15,6 11-152 16,-3 15-8-16,-13-41-696 16,6 55 457-16,1-2 95 0,-3 7-40 15,-4-2-144-15,0-12-8 16,-9 5-168 0,-1-6-128-16,-8-4 56 15,-2-2 56-15,-6-9-320 16,-6-2 16-16,-8-12 352 15,9-6-512-15,-9-8 448 16,3-14-400-16,5-8 232 16,8-6-48-16,5-11-184 15,11-3 120-15,5 4 232 16,9-3-424 0,13 6 336-16,9 14 24 15,-3 0-64-15,6 7 16 16,9 6-120-16,2-1 240 15,17 5-88-15,-9 2-80 16,-7 0-160 0,-8 0 440-16,2 5-1008 15,-13 4-1713-15,-17 7-2568 0,-4-2-3193 16,-3-2-1072-16,-7 3 5714 16</inkml:trace>
  <inkml:trace contextRef="#ctx0" brushRef="#br0" timeOffset="64412.21">21160 3543 8049 0,'0'0'0'0,"-16"0"5073"0,18-6-3640 0,25 2 1471 15,10-2 249-15,20-8-1513 16,35 5 1-16,11-3-393 16,12-5-304-16,9-2-312 15,2-4-320-15,-7 6-72 16,-119 17-240-16,93-16-104 0,-29 11 168 16,-25 5-384-16,-23 1-672 15,-13 3-1537-15,-8 3-1607 16,-17 11-2410-16,-17 0-2120 15,-12 3 4634 1</inkml:trace>
  <inkml:trace contextRef="#ctx0" brushRef="#br0" timeOffset="64829.21">21531 3619 3600 0,'-5'0'4953'0,"1"0"-2424"0,21-4 1000 0,11 4 640 16,0 4-1209-16,9 9-887 15,1 9-801-15,-3 17-656 16,1 2 24-16,-20 6-296 16,1 18-256-16,-17-7 104 15,0-58-192-15,-1 66 32 0,-30 1-360 16,-7-5 648-16,-6-6-376 15,0-11 304 1,-1-16-216-16,1-11 144 0,14-15-160 16,1-9 128-1,6-10-376-15,14-22 120 16,7 7 176-16,9-12-320 16,9 3 152-16,11 2 288 15,8 1-328-15,7 0 216 16,4 12-680-16,1-3-1464 15,1 11-1729-15,-5-3-3073 16,-6 3-2240 0,0 6 5834-16,-34 6 2016 0</inkml:trace>
  <inkml:trace contextRef="#ctx0" brushRef="#br0" timeOffset="65271.58">22010 3743 4080 0,'-11'0'4161'0,"-8"2"-1024"0,15 9 632 0,1 10 496 16,-3 13-777-16,6 6-1407 15,0-6-745 1,6-10-480-16,1 15-496 16,5-19-464-16,1-1 256 15,0-5 8-15,-13-14-160 0,13 6-208 16,0-4 200-16,0-9-136 15,7-12 160-15,-2-6-544 16,8-14 200-16,-12 1 288 16,1 3 120-1,-6 5-384-15,-6 19 512 0,-3 11-208 16,0 1-160 0,0 30 328-16,-6 9 32 15,4 7 80-15,1-7-168 16,1-3 184-16,9-10 8 15,1 3-96-15,6-10 65 16,7-3-81-16,1-10 0 16,5-7 16-16,-4-10-192 15,4-14 104-15,-3-12-520 16,1-8-729-16,8 0-1791 16,-11-5-3482-16,-8 10-4952 15,-11 4 5841 1,-5 30 4345-16</inkml:trace>
  <inkml:trace contextRef="#ctx0" brushRef="#br0" timeOffset="67453.88">22854 2925 1648 0,'-3'-18'656'0,"3"5"888"0,0-4 697 15,-2 5-81-15,0-1-55 16,-2 1-65-16,-3 4 73 16,1 4-9-16,-2 2-208 15,-5 2-255-15,2 2-313 16,-9 13-312-16,-10 18 153 15,3 7-281-15,-12 8-80 16,9 13 24-16,1 7-24 16,5-1-208-1,5 3-352-15,7 6 105 16,3 8-177-16,7 4-160 16,2-27 128-16,19 40 0 15,9-24 88-15,-11-10-192 16,7-19 448-1,16 20-656-15,-19-32 320 0,11 6 40 16,-4-13-48 0,-14-9-112-16,7 4 80 0,-4-9-352 15,-2-9 176-15,-5-1-392 16,-1-1-649 0,6-4-1631-16,-6 1-2009 15,1-1-4305 48,-7 0-8-63,-5-4 6618 0</inkml:trace>
  <inkml:trace contextRef="#ctx0" brushRef="#br0" timeOffset="68648.46">23210 3175 2328 0,'-27'-4'1816'16,"7"2"273"-16,12-6 1448 0,0 2-313 16,5 0-1047-16,3-4-761 15,13 1 256 1,3 4-7-16,11-2-209 16,2 0-96-16,8 2-135 15,21 5 7-15,3 0-256 16,11 5-56-16,10 0-144 15,-7-1-399-15,-6-3-81 16,-10 1-248-16,-17 0-128 16,-21 0 248-16,-5-2-128 15,-6 0-224-15,-7 0-537 16,-3 0 721-16,-3 0-6129 16,-10-4-1088-1,-15 4-2193-15,-23 0 5985 16,37 0 1801-16</inkml:trace>
  <inkml:trace contextRef="#ctx0" brushRef="#br0" timeOffset="69135.67">23274 3165 4008 0,'-19'0'1833'0,"-10"0"-217"0,8 1 2713 15,8 2-608 1,4 3-1081-16,4-5-1047 15,3 2 159-15,2 4-80 16,10-2 9-16,4 4-449 16,14 2-152-16,8 1-31 15,-36-12-1049-15,37 11 664 0,5 5-256 16,8-2-40-16,4-1-288 16,4 7 88-16,-8 0-248 15,-23-1 16 1,-3 2 120-16,-6 2-80 15,-18-3-16-15,-5 8 32 16,-22 12 32-16,-13-1-160 16,-25 3 296-16,-5 5-176 15,6-8 72-15,4-10-192 16,19-2 48-16,4-10 112 16,22-2 8-16,10-5 120 15,5-3-312-15,15-4 272 16,1 3 32-1,21-3-40-15,16-1 80 16,6-2-112-16,10-3 16 16,16-6 168-16,0-8-88 15,0 0-512-15,-10-2 176 16,-25 0-624-16,-24 3-889 16,-7 6-1359-16,-16 1-3314 15,-8 0-4824-15,-27-3 5473 16,12 1 4201-16</inkml:trace>
  <inkml:trace contextRef="#ctx0" brushRef="#br0" timeOffset="69769.73">23317 2816 3720 0,'-4'-7'1577'0,"-6"-6"-121"0,10 5 1937 0,3 3 263 0,4 5-1407 0,4 1-297 0,3 7-199 0,-1 14-633 0,-5 16-136 0,-2-7-456 0,-2 11 16 0,-4-4-288 0,0-38-256 0,0 37 241 0,0-9-33 0,3-2-160 0,-3-7-8 0,3-11 96 0,0-8-304 0,0 0 256 0,10-17-144 0,5-10 40 0,1-10-112 0,7-4 56 0,6-8 16 0,-8 10 88 16,2 16-24-16,-5 15-16 15,-12 8 16-15,-2 8-64 16,-7 16 56-16,0 6 120 16,-2 0-120-1,-8-2-48-15,2-3 160 16,0-10-72-16,8-6 16 16,0-5-288-16,0-4 232 15,13-6-297-15,16-16 89 16,-5-9-184-16,11 7-32 15,-7-2 160-15,-1 12 128 16,-5 2 240-16,-4 12-160 16,-5 16 232-16,-10 10 72 15,-3 25 88 1,-5-13-160-16,-1 15-176 16,4-8-296-16,1-20-984 15,-1 29-5721-15,2-17-3074 16,-2-18 7539-16,-1-6 984 0</inkml:trace>
  <inkml:trace contextRef="#ctx0" brushRef="#br0" timeOffset="70153.42">23219 4117 6409 0,'-3'0'3609'0,"-5"-6"-1137"0,8 2 1385 16,0 4-3857-16,0 7 4865 15,0 9-4209-15,0 14-56 16,-11 10-8-16,1-7 193 16,-4 6-201-16,1-10-248 15,7-3-336-15,6-26 0 0,-3 14 24 16,3-5-712-16,0-6-1313 16,6-3-2392-16,12-16-3352 15,-2-19 319-15,-5 10 4898 16</inkml:trace>
  <inkml:trace contextRef="#ctx0" brushRef="#br0" timeOffset="70256.72">23261 3898 4656 0,'0'0'0'0,"-19"-12"5666"0,6 12-3050 16,13-4-415-16,0 4-2201 16,5 0-56-16,24 8-3281 15,4 6-4065-15,-12-4 3066 16</inkml:trace>
  <inkml:trace contextRef="#ctx0" brushRef="#br0" timeOffset="70439.8">23491 4048 6513 0,'-12'0'4025'0,"-12"-11"-1905"0,23-3 1137 0,12 2-1201 0,27 2-1624 15,2 6-480-15,18 4-1224 16,-16 4-2889 0,-7 8-3168-16,-17 7 1744 15</inkml:trace>
  <inkml:trace contextRef="#ctx0" brushRef="#br0" timeOffset="70624.86">23516 4234 5737 0,'-24'-4'3649'0,"13"4"-17"0,9 0-127 0,7-9-2089 16,24 7-1136-1,13-7-328-15,6 5-1376 16,5-5-4057-16,-13 2-672 16,6 0 1048-16</inkml:trace>
  <inkml:trace contextRef="#ctx0" brushRef="#br0" timeOffset="70821.89">24047 4032 4552 0,'-8'2'3601'0,"-19"5"-608"0,20-2 2168 0,-7 9-1136 16,3 3-977-16,3 11-1735 15,1 6-225-15,-4 2-528 16,8 8-488-16,1-23-320 15,2 2-1760-15,7-9-2601 16,-7-14 4609-16,11 6-8178 0,-1-8-616 16,-7-11 6226-16</inkml:trace>
  <inkml:trace contextRef="#ctx0" brushRef="#br0" timeOffset="70940.35">24054 3877 4873 0,'-25'-5'5425'0,"3"-6"-1208"0,4 7-505 0,2 2-2127 0,10 2-1393 16,6 2-1593-16,13 8-3328 16,25 4-4873-16,-20-9 5338 15</inkml:trace>
  <inkml:trace contextRef="#ctx0" brushRef="#br0" timeOffset="71675.39">24692 3102 3680 0,'0'0'0'0,"-8"-11"3609"0,-3 5-816 0,7-1 1184 16,-2 7-713-16,-7 12-1343 15,-8 25-585-15,-4 10 248 16,-15 13 81-1,1 4-217-15,-1 3 192 16,13-1-632-16,27-66-1008 16,-28 57 1337-16,6-8-409 0,8-5-712 15,10-11 32-15,11-6-152 16,10 0-176-16,11-6-192 16,9-2-72-16,6-9-1224 15,5 0-1625-15,-1-4-2496 16,-7-6-3761-16,-2-11 1336 15,-20-7 6082-15</inkml:trace>
  <inkml:trace contextRef="#ctx0" brushRef="#br0" timeOffset="72126.87">24966 3320 7721 0,'-5'-3'2833'0,"-20"-8"944"0,23 7-73 0,2 5 105 0,-6 16-1072 16,1 20-1065-16,3 12-232 16,1 1-271-1,-3-6-313-15,3 0-552 16,1-3 88-16,10-11-592 16,-10-30 200-16,9 29-40 0,7-9 128 93,2-11-144-15,3-9 48-78,16-8-288 0,3-20 64 0,1-11 32 0,-1-3-320 0,1-9 96 0,-14-5 72 0,0-8 39 0,-6 20 273 0,-7 5-32 0,-10 18 32 0,-4 21 40 0,0 12 40 0,-7 16 24 0,-4 13 136 0,5 4 73 0,4 1-65 0,0-15-120 0,17 2 168 0,-6-8-288 16,6-10 136 0,9-9-96-16,-5-4-16 15,4-6 104-15,5-5-280 0,-5-9-168 16,3-2-1553 0,-6-7-2504-16,-2-2-3680 15,-2 10-1498-15,-13-15 5115 16</inkml:trace>
  <inkml:trace contextRef="#ctx0" brushRef="#br0" timeOffset="72629.69">25683 3271 4664 0,'-9'-3'4097'0,"-6"-17"-40"0,18 11 456 0,12 2-608 15,2 0-1320-15,11 4-1049 16,12 6-352-16,-3 12-256 16,-15 12-344-16,10 12 97 15,-22 1-193-15,-10 19-8 16,0-59-480-16,-7 53 488 0,-13-2-168 16,-16-4 56-16,14-7 0 15,-2-12-168 1,13-11 216-16,3-9-480 15,8-8 56-15,14-4 168 16,15-22-632-16,9-8 360 16,7-8-528-16,2-17-320 15,-4-2-56-15,-1-16 520 16,-2 2-177-16,-13 41 505 16,-17 16 184-16,-4 14 120 15,-11 9 96-15,-24 25 105 16,-1 16 191-1,-7 4-56-15,10 3 200 16,9-13-480-16,7 4 56 16,8-14-320-16,6-9-160 15,13 2 80-15,11-14-976 16,1-4-1361-16,13-8-2552 16,12-11-3409-16,-8-14-1120 15,0-23 7426-15,-40 37 912 16</inkml:trace>
  <inkml:trace contextRef="#ctx0" brushRef="#br0" timeOffset="72843.39">26360 2796 7585 0,'-13'-4'2513'0,"-16"-11"1440"0,21 8-809 0,-1 7-855 0,-9 13-249 15,-1 21-880-15,3 10 9 16,8-3-361-16,1 6-112 15,7-6-216 1,4-3-384-16,7-7-24 16,-11-31-72-16,17 27-600 0,11-8-1208 15,1-8-2569-15,-2-7-4729 16,8-8 640-16,-25-4 6826 0</inkml:trace>
  <inkml:trace contextRef="#ctx0" brushRef="#br0" timeOffset="73030.53">26604 2891 7401 0,'-18'0'3761'0,"-4"4"-1305"0,20 11 1321 15,-12 5 192 1,1 8-1304-16,-6-6-1433 16,19 5-1096-16,0 3-280 15,0-8-1144-15,0 2-2209 16,-4-5-3481-16,4-10-2696 15,0-9 9674-15,0 2-3808 0</inkml:trace>
  <inkml:trace contextRef="#ctx0" brushRef="#br0" timeOffset="73185.28">26626 2549 4705 0,'-8'-4'2440'0,"-5"-6"-3040"0,34 10-928 15,2 4-481-15,4 9-991 16</inkml:trace>
  <inkml:trace contextRef="#ctx0" brushRef="#br0" timeOffset="73423.32">27000 2640 4464 0,'0'0'0'0,"-11"0"6154"0,9-4-2898 0,15 5-79 0,3 17-16 16,2 26-833-16,6-4-639 15,-3 27-137-15,-2-2-416 16,-3 2-480-16,-16-12-119 16,-21 0-137-1,21-55-400-15,-34 45 280 0,-7-4-336 16,-11-15 64-16,20-5-825 15,-1-8-2231-15,18-8-4258 16,6-5-5568-16,7 0 8185 16</inkml:trace>
  <inkml:trace contextRef="#ctx0" brushRef="#br0" timeOffset="73671.85">27152 3327 9626 0,'-4'0'3632'0,"-11"0"1425"0,20-4-1872 15,8 2-48-15,4-5-1169 16,20-4-1776-16,10 9 16 16,-4-6-408-16,0 8 48 15,-2-1-1504 1,-5 1-2457-16,1 0-2809 15,-37 0 6922-15,21-4-8945 0,-3-7 4984 16,-15 7 2913-16</inkml:trace>
  <inkml:trace contextRef="#ctx0" brushRef="#br0" timeOffset="73868.67">27435 3017 4737 0,'-23'3'4649'0,"10"2"-1225"0,-1 24 409 16,-5 22 296-1,-4 8-1008-15,9 14-753 16,-4 10-447-16,2 3-737 16,5 2-880-16,6 0-304 15,4-9-1552-15,12 0-1953 16,-11-79 3505-16,17 67-8450 0,1-8-4937 16,-13-48 10619-16</inkml:trace>
  <inkml:trace contextRef="#ctx0" brushRef="#br0" timeOffset="74674.48">27879 2915 3320 0,'-14'-18'2745'0,"12"16"-1633"0,2 2 1297 0,0 12 535 16,6 36-655-16,4 11 7 15,-4 17-31-15,-2 0-97 16,-4 6-424-16,-5-3-719 15,-16-6-313-15,-3-6-168 16,0-16-440-16,6-9 168 16,4-21-336-16,1-11 40 15,13-10 56-15,0-3-80 16,3-24-240-16,16-11-72 16,9-12 64-1,15-11-168-15,3-1 352 16,22 4-80-16,-10 21 160 15,-5 24-8-15,-12 10 64 16,3 3 192-16,-4 28 184 16,-16 19 232-16,-18 14-96 15,-20 9 56-15,-26-3-64 16,-13-6 472-16,-8-9-559 16,-2 7-281-16,5-26-176 15,13-8 96 1,15-16-1273-16,16-9-1575 15,10-8-3794-15,17-21-4344 16,29-12 4929-16,-12 13 4737 16</inkml:trace>
  <inkml:trace contextRef="#ctx0" brushRef="#br0" timeOffset="74907.49">28527 3410 9930 0,'-18'-8'4529'0,"4"-9"-2169"0,19 9 1673 0,9 0-288 0,2 0-1385 15,24 2-1223-15,16-2-681 16,13 2-144-16,10 6-240 16,8 0-312-16,-7 2-401 15,-34 2-1487-15,-46-4 2128 16,37 8-4425-16,-29-2-4281 0,-9 4-1568 15,-17-1 7762-15</inkml:trace>
  <inkml:trace contextRef="#ctx0" brushRef="#br0" timeOffset="75707.49">29374 3174 2424 0,'-24'-9'3169'0,"13"-7"-1313"0,11 16-1856 15,0 0 0-15,3 2 7626 16,6 30-5754 0,1 7-240-16,6 7 9 15,-1 0-417-15,5-5-608 16,6 0-528-16,9-14 8 15,-35-27-96-15,28 22-832 0,5-9-2417 16,-5-7-4160-16,7-6-969 16,-14-16 6010-16</inkml:trace>
  <inkml:trace contextRef="#ctx0" brushRef="#br0" timeOffset="75894.69">29802 3116 8705 0,'-22'0'3881'0,"-4"0"-2713"0,4 35 1417 16,-1 10 88-16,-9 12 823 16,-10 12-1151-16,5 3-777 15,13-10-968-15,8-6-264 16,7-5-304-16,9-7-304 16,6-10-1184-16,-6-34 1456 15,11 27-3297-15,7-12-2384 0,17-12-3761 16,13-15 2209-1</inkml:trace>
  <inkml:trace contextRef="#ctx0" brushRef="#br0" timeOffset="76158">30235 2803 8025 0,'-19'-20'6242'0,"-18"-14"-3906"0,32 18 1 0,-3-3 143 15,-11 14-31-15,1-1-1849 16,6 12-376-16,2 24 48 16,-5 4 400-16,-1 10-96 15,10-3-104-15,1 1-152 16,5-42-320-16,-3 30-232 0,3 5 560 16,13-7-312-16,4-4-752 15,3-4-1360-15,7-4-1881 16,8-7-2969-16,2-7-2008 15,5-9 5554 1,-37 2 2400-16</inkml:trace>
  <inkml:trace contextRef="#ctx0" brushRef="#br0" timeOffset="76352.66">30463 2852 6145 0,'-27'0'5593'0,"19"0"-2400"0,1 0-233 16,-6 6 433-16,-3 17-1264 15,4 11-889-15,4-8-640 16,4 8-368 0,3-5-112-16,1-1-1280 15,6-8-2481-15,-6-20 3641 16,7 15-6689-16,4-4-3450 0,-5-16 6171 16</inkml:trace>
  <inkml:trace contextRef="#ctx0" brushRef="#br0" timeOffset="76490.98">30476 2533 7097 0,'-23'-19'4217'0,"3"4"-2673"0,18 10-1416 16,8 0-488-16,14 5-1208 16,16 9-4745-16,17 10 1576 15</inkml:trace>
  <inkml:trace contextRef="#ctx0" brushRef="#br0" timeOffset="76768.57">30832 2620 5097 0,'0'0'0'0,"-6"0"5345"0,25 12-2537 0,6 21 561 15,3 13-16-15,-6 2-1321 16,18 34-239-16,0 9-353 15,2 6-24-15,-7 4-448 16,-11-3-63-16,-11 1-121 16,-13-99-784-16,-1 91 456 15,-28-10 176-15,-13-12-96 0,-1-17-200 16,4-8-208 0,10-9-648-16,2-11-408 15,5-9-2289-15,9-8-3960 16,2-4-7018-16,-9-13 8842 15</inkml:trace>
  <inkml:trace contextRef="#ctx0" brushRef="#br0" timeOffset="78124.89">31414 2494 2824 0,'-24'-25'2217'0,"10"3"551"15,6 5 969-15,4 2-272 16,0 1-457-16,2 6-951 16,2-7-609-16,26 8-360 15,3-4 1-15,11 7-345 16,9 0-432 0,-49 4-312-16,60-3 376 0,-20 15-8 15,-5-2-152-15,-8 12 8 16,-7 1-24-16,-17 11 8 15,-10 0 64-15,-21 7 176 16,-14 2-240-16,-16-13 144 16,8 0-32-16,4 4 129 15,12-16-217-15,7-2 304 16,11-7-232 0,11-5 88-16,5 1-64 15,8-5 56-15,18 0-40 16,15 0-88-16,11-10-112 15,10 5-112-15,-1-4 136 16,-3-1-8-16,-18 2-288 16,-6 6-136-16,-20-2-1416 15,-1 4-2105-15,-13 0 3785 16,-3 11-19668-16,-7-3 13523 16</inkml:trace>
  <inkml:trace contextRef="#ctx0" brushRef="#br0" timeOffset="79845.52">32094 2396 3232 0,'0'-5'904'0,"-9"-15"1305"0,7 11 367 16,18 7 521-16,-3 2 0 15,6 11-745 1,12 21-239-16,-6 31-321 16,11 6-376-16,0 16-223 15,6 4-233-15,-7 8 72 16,-35-97-1032-16,25 93 984 0,-14-7 8 16,-11-9-111-16,-11 0 231 15,-18-10-408-15,-16-5-128 16,-16-3-8-16,-13-4-304 15,-3-11 8-15,8 3-200 16,13-7-64-16,9-11-232 16,18-6-1072-1,5-2-2593-15,20 4-5513 16,4 0-5129-16,3-11 11475 16</inkml:trace>
  <inkml:trace contextRef="#ctx0" brushRef="#br0" timeOffset="84471.79">20249 4860 3232 0,'-35'-24'2257'0,"14"8"-1473"0,16 5-400 0,15-4-432 15,26-7 24-15,22-6 40 16,22-1 208-16,13-8 496 16,9 14 696-16,7 7 201 15,14 9-201-15,7 7-16 16,-130 0-1400-16,132 8 1193 16,4 21-185-16,7 3-112 15,9-4-96-15,4-5-176 16,9-12-408-16,-3-3 32 15,-16-8-40-15,-13-8-88 16,-10-10 89-16,-9 0-89 16,-14-4 16-1,-14-3 32-15,-7 0 312 0,-5 7 8 16,1 1-152 0,7-2-32-16,3-6 184 15,5 11-136-15,4 0-96 16,4 2-208-16,11 0 72 15,10 1-80-15,-5 2 48 16,-7 3-24-16,-2 0 32 16,-1-1-64-16,0 4 128 15,-3 3 72-15,3 0-64 16,9 3-88 0,9 1-64-16,9 4 48 15,-6 3-96-15,4-2 128 16,4-2 113-16,-7 5 183 15,-5 4 96-15,-4-6-16 16,-2 4-32-16,4-4-168 16,4-4 24-16,-1-2-88 15,10-4 8-15,12-10-48 16,-4-5-8-16,-2-4-176 16,-5-1 80-16,11-8-112 15,4-2 16 1,-4 10 80-16,12-1-56 15,-1 4 104-15,-10 13-168 16,-1 4 48-16,2 4 32 16,3 14-16-16,-1 1 32 15,-6 7-120-15,3 5 64 16,-6-8 96-16,-4 2-112 16,9-2 128-16,6-6-208 15,-4-4 176 1,1-2-208-16,-1-9 208 15,-2-2 72-15,-4-11-160 16,0-4-8-16,1 0-24 16,6 3 232-16,-7-7-160 15,-1 3-168-15,-7-1 128 16,-21 15 200-16,-7 2-32 16,-11 2-128-16,-8 15-104 15,-7 3 184-15,9-5-152 16,-12 9 136-16,4-8-104 15,0-2-24 1,-9-7 96-16,6-5-40 16,-11-1-24-16,-8-1 112 15,-21 0 32-15,-12 2-120 16,-1 0-16-16,12-1 160 16,-9 3-88-16,6-4-32 15,13 0 0-15,1-5-64 16,-7-9 168-16,1 0 56 15,2-1-64 1,-5 5-112-16,-5-5-280 16,-10 11-544-16,-6 1-2209 15,-13 3-2232-15,-4 0-2744 16,-27 3 439-16,-29-3 5322 16</inkml:trace>
  <inkml:trace contextRef="#ctx0" brushRef="#br0" timeOffset="89138.28">24548 4517 2312 0,'0'0'0'0,"-23"-3"24"0,4-1 8 0,3 1-48 15,5 3 32-15,3-4-24 16,3 0 24-16,5-2-40 16,0-8 24-1,3-1 32-15,0 5 136 16,0-3 64-16,1 5 16 15,-4 8-248-15,6-16 432 0,-3 10-168 16,12-10 88-16,-3 8-56 16,0 3-88-16,5 2 1 15,3-1-105-15,5 4-48 16,1-4 24-16,-7 4 104 16,-1 1 56-16,-5 4 40 15,-7 0 200-15,0-2 32 16,-1-2 112-1,2 4-152-15,-1-4-24 16,-3 3-64-16,4-3-152 16,-1 2 48-16,2-2-47 15,-5-1-73-15,1 0 64 16,2 0-8-16,-3 0 96 16,0 0 80-16,4 0 8 15,-1 0-80-15,-3 0 8 16,6 0-56-16,0 0 24 15,-2 0-64 1,5 0 24-16,0 0 40 16,0-4 24-16,3 2-32 15,-1-2 113-15,-1 4-97 16,-6 0-120-16,-4 0-48 16,-3 0-136-16,0 0 0 15,0 1 392-15,-10-1-272 16,-6 0-136-16,0 3 56 15,-2-2-24-15,-1-1 64 16,2 1-104 0,-3 3-8-16,4 2-96 15,3-3-200-15,2 3-857 16,8 3-1239-16,1 5-777 16,-2 6-232-16,-4 0 1169 15,-2-5-80-15</inkml:trace>
  <inkml:trace contextRef="#ctx0" brushRef="#br0" timeOffset="90626.28">24405 4135 2344 0,'0'0'0'0,"-23"-5"192"0,4 5 376 0,8 9 120 16,4-4 8-16,-1 1-71 15,8-1 279 1,0 0 168-16,0 1 136 16,8-2-15-16,-1-1-393 15,11-3 104-15,-18 0-904 16,35-9 568-16,-10-6-176 0,35-14 32 15,28-19-168-15,-22 13-168 16,17-12 168-16,26 1-80 16,-48 16-176-16,18 2-40 15,-7 16 16-15,-11 8 64 16,-10 8 160 0,-7 13 176-16,1 11 33 15,-5 1-41-15,-12 5-120 16,11-3-208-16,-1-1 336 15,-2-7-16-15,1-3-152 16,-2-12 216-16,-8-7-56 16,8-1-64-16,1-5 272 15,4-13-80-15,10-6-360 16,9-2 192-16,-3 0 153 16,10-11-313-1,4 22-88-15,-7 1-104 16,-5 14 64-16,-9 1-80 15,3 9-32-15,-11 7 168 16,4 7-120-16,0-2-320 16,8 1 408-16,3-4 104 15,4 1 16-15,-3-4-48 16,4-8 168-16,7-1-184 16,2-7-24-1,6 0-176-15,-7-8 96 16,3-8 48-16,2 3 72 15,1-6-256-15,2 5 288 16,3-4-384-16,0 1 408 16,4 10-152-16,-15 7 88 15,-3 2-240-15,1 9-80 16,-3 7 304-16,0-2-152 16,7-2-40-16,-1 6 120 15,3-8 80 1,2 5-240-16,5-3 136 15,2-3-40-15,11 1-64 16,0-4 160-16,-3-4-48 16,-5 0 48-16,5-3 40 15,-2-1-64-15,0 0-80 16,2 0-8-16,-7 0-72 16,6 1 184-16,-4 7-144 15,-2-1 80-15,8-2-64 16,1 3-40-16,9-2 256 15,-21 5-160 1,5-6 8-16,-3 4 104 16,-4 1-192-16,3 0 24 15,-3 4 136-15,-6-7-40 16,-1 3-24-16,-4-2-128 16,-2-3 120-16,-3-1 0 15,1-4-96-15,-1 1 128 16,-2-1-144-16,1 0 264 15,-17-4-168-15,14 2 96 16,-15 2-40 0,-4-4 8-16,-15 4 0 15,16 0 0-15,-8 9 96 16,4-4 0 0,-11 4-136-16,7-2 152 0,-4-1-32 15,8 2 104-15,-2-1 56 16,1-7-208-16,-1 2 40 15,3-1 128-15,-2-1-32 16,1-3-16-16,-1 0-72 16,5-7-40-1,-3 5-16-15,0-8 72 16,-2 7-80-16,5 1 32 16,-6 1-152-16,-10 4 72 15,1 0-56-15,6 0 0 16,-12 0 112-16,5 4-272 15,2-3 264-15,-7 4-80 16,-3-5-528-16,-6 5-944 16,-10-1-1337-16,0 0-951 15,-2 4-1049-15,-7 0-153 16,-14 6 2018 0,1-8 1304-16</inkml:trace>
  <inkml:trace contextRef="#ctx0" brushRef="#br0" timeOffset="95814.18">31406 2238 1984 0,'-3'-4'32'0,"-2"1"16"0,5 1 208 15,0-2 632-15,7 2 392 16,1-3-231-16,-5-2-113 15,3 3 112-15,-3-1 128 16,1 2-127-16,-1-6-73 16,0-1 24-16,-3 10-1000 15,0-5 928-15,0-8-56 0,0 3-183 16,-5 4-97 0,0-4-88-16,-4-3 56 15,-4 2 32-15,5-4 16 16,-3 0-160-16,3 1 16 15,-5-4-24-15,5 1-111 16,-3 3 55-16,-4-5-64 16,2-1 72-16,0 1 0 15,1-1-184-15,-3-6 208 16,1 2-208-16,-4 7 8 16,4-10 184-1,-9 12-104-15,6-4 48 16,-3-1-144-16,-7-8 0 15,6 9-72-15,-4-12 64 16,-12 3-64-16,9 7 8 16,-13-12 17-16,12 6-49 15,-3-1 0-15,-7 12 264 16,10-12-344-16,-1 8 128 16,-4-8-136-1,10 4-64-15,-13 4 224 16,10-7-120-16,-5 9-144 15,3-1-16-15,3 1 88 16,-12-5 32-16,7 7 8 16,1-3-136-16,-7 4 112 15,-3-4-64-15,-3 0 80 16,3-10-40-16,1 20 96 16,-1-7-216-16,0 1 288 15,-3-1-168-15,1-1-24 16,3 8 56-1,1 2-40-15,-7-6-64 16,0 5 40-16,-8 0 32 16,-5-2-176-16,7 6 128 15,-7 3-112-15,1-7 103 16,0 5-79-16,0 3-152 16,1-4 112-16,-10 0 24 15,3 4-104-15,-4-2 96 16,-2 2-40-1,2 0 64-15,-4 0 64 16,-4 0-64-16,-9 1 104 16,1 3-104-16,-4 3 144 15,5-2-136-15,-3-1 136 16,-1 7-112-16,-3-4 192 16,-7 5-248-16,2 4 160 15,-4-1 128-15,6 3 56 16,-2 1-112-16,2-1 64 15,-2-1 112-15,-1 7-80 16,5 0 128 0,4-5 40-16,4-4-48 15,-8 7 0-15,3-7 56 16,-1 6 72-16,0-1 65 16,3-3-17-16,-5 8-40 15,5-5-8-15,-5 4-8 16,-3 1-184-16,3-3 80 15,-3-1-232-15,-1 0 32 16,-7-1-192-16,-2-2 176 16,-3 3 216-1,5-2-320-15,-5 0 352 16,2 2-352-16,-2 1 248 16,0-2-72-16,-1-2-16 15,7 3 16-15,-2-1 248 16,-1-1-784-16,-4-4 512 15,1 5 48-15,-2 3-192 16,1-7 72 0,-2-2 104-16,-2 5-80 15,12-8-16-15,2 10 80 16,-4-2-192-16,-6-5 120 16,6 4 80-16,8-2-32 15,1 3-72-15,7 0-40 16,7-6 121-16,6 0-202 15,-4-3 242-15,6 9-193 16,2-13-25-16,9 8 130 16,-2 1-49-16,11-5-89 15,-11 10 122 1,4-12-322-16,2 3 257 16,-3 3-24-16,2 0 80 15,2 0-40-15,2-4 40 16,4 3 64-16,-13 1-80 15,7-2-8-15,-3 0 0 16,0 3-56-16,-11 0 48 63,4 7-80-63,-6-4 88 15,1 1 24-15,3-2-168 0,10 1-16 0,-8-2 160 0,9 5-168 0,10-8 64 0,-13 3-72 16,10 4 192-16,-11-1-104 15,9 6 72-15,4-2-56 16,-4 8 32-16,2-3-88 16,5-2 216-16,-1-2-8 15,7-4-104-15,15-1-80 16,-17-4 8-16,15-1 240 16,-6-4-184-1,11 2 64-15,-4 0-104 16,2-2-8-16,4-3 152 15,1 0-88-15,6-2 24 16,0-5-104-16,1 2-224 16,4-2-488-16,0 3-160 15,4-3-104-15,-1 0 127 16,2 0 937-16,-2 0-2152 16,2 0 2152-16,0-4-3017 15,10 4 1049 1,0-6-449-16,7 3-543 15,12-8-345-15,-11 11-120 16,3-7 2481-16,-17 4-1920 0</inkml:trace>
  <inkml:trace contextRef="#ctx0" brushRef="#br0" timeOffset="96202.45">21423 2586 3096 0,'0'-4'8'0,"0"-16"64"0,0 5 120 0,3-3 840 0,-3 3 873 16,0 4-385-16,0 7-128 16,0 4-1392-16,-3 0 2409 15,-2 1-1305-15,-12 18 24 16,-7 4 73-16,24-23-1201 15,-28 37 968-15,-7-9 64 16,8 12 16-16,-2-12-95 16,-2 5-17-16,9-5-120 15,4-1-32-15,7-6-112 16,8-4-280-16,3-1 88 16,9-1-111-16,19-4-1 15,-3-2 48-15,41-9-88 16,8-11-88-16,16 7-248 15,0-1-88 1,3 1-456-16,14 4-1473 16,5 19-2336-16,-1 23-3792 15,-8-1 1391-15,-62-31 3866 0</inkml:trace>
  <inkml:trace contextRef="#ctx0" brushRef="#br0" timeOffset="100578.24">24591 4060 2336 0,'0'-23'32'0,"6"14"24"0,23-8-16 15,-6-4 472-15,10 6 328 16,-12 2-152-16,14-5 145 16,7-10-49-16,3 15 24 15,2-8-88-15,-6 4-32 16,-2 7-40-16,-39 10-648 0,33-4 689 15,-5 4-57 1,-7 10 120-16,-4 10 80 16,-2 8 88-16,-6-1-8 15,1-4-279-15,-4 1-81 16,7-6-152-16,-6-7-144 16,2 0 16-16,1-8-24 15,7-3-40-15,19-10-112 16,-11-18 192-16,40 2-40 15,-8-17-320-15,-2 9 104 16,-5 21-96-16,-17 6 48 16,-5 7 48-1,-8 12-8-15,-2 9 16 16,3 5 0-16,-2-1 32 16,2 1 232-16,1-3-408 15,-1 0 256-15,19-7 88 16,-1-5-200-16,3-3 56 15,-2-6 16-15,1-2-48 16,16-12-120-16,-14 3 80 16,16-15 56-16,-12 9-40 15,6 2 328 1,-4 3-336-16,-1 10-24 16,-11-3-40-16,2 10 72 15,6 6-448-15,-2 2 392 16,5-4 264-16,7 3-256 15,2-9 232-15,6-5-168 16,3 0 96-16,-2-5-216 16,10-11 80-16,-9 7 56 15,0-6 105-15,-3 11-121 16,-6 4-248 0,-4 4-49-16,4 11 417 15,-13 6-360-15,10 14 224 16,-8-8-112-16,0 3 264 15,-2 0-119-15,-4-6-17 16,-4 2 176-16,0-7 168 16,1-4 32-16,-3-6 112 15,6-3-96-15,4-5-40 16,18 2-416-16,0-7 144 16,13-7-8-1,1 2-176-15,4-1 104 16,-4 0-24-16,0 1-104 15,2 1 40-15,4 0 48 16,-1 4 56-16,0 4-136 16,-3 0 136-16,2 3-8 15,-6 7-72-15,4 2-8 16,2 2 112-16,9 0-128 16,-6 0-88-16,0-3 184 15,0-4-40 1,-4 1-104-16,6-3 136 15,1-5-184-15,-2 0 336 16,-4 0-280-16,2 0 176 16,-5 0-24-16,2 0-88 15,-2 0 128-15,4 0-24 16,3 5 16-16,-4-1-64 16,-2-3 0-16,2-1 32 15,6 0-168-15,-2 3 144 16,5-3-152-1,-9 0 96-15,-12 0-312 16,4 0-1168-16,-12 0-1929 16,0 1-3056-16,-15 13-585 15,-6-1 3642-15</inkml:trace>
  <inkml:trace contextRef="#ctx0" brushRef="#br0" timeOffset="102996.93">5022 6541 3376 0,'-27'0'3385'0,"18"-3"-833"0,2 3-319 15,7-2 728-15,0-2-337 16,0 4-2624-16,5-4 3777 16,6 1-2673-16,20-4 297 15,9 4-273-15,13-2-464 16,-10-4-224-16,26-4-144 15,-19 7-264 1,15-2 56-16,-2 6-48 16,-7 2-152-16,-9 0-1128 15,-20 0-2121-15,-8 5-2784 16,-16 10-3001-16,-23 16 3745 16,-3-18 4713-16</inkml:trace>
  <inkml:trace contextRef="#ctx0" brushRef="#br0" timeOffset="103147.97">4942 6874 4248 0,'-40'4'4921'0,"23"5"-2104"0,15-8-1241 0,31-1 489 16,4-4-377-16,22-1-1040 16,30-6-472-16,19-2-784 15,23-3-5449-15,-28 10-4265 16,-75 3 9178-16</inkml:trace>
  <inkml:trace contextRef="#ctx0" brushRef="#br0" timeOffset="104430">31167 2803 1456 0,'-24'0'832'0,"6"0"464"0,2-6 225 15,-3 2 159-15,-3-7-16 16,2-3 9-16,6-2 95 16,-2-12 80-16,-2-7-439 15,-3-5 47-15,5-23 192 16,5-1-151-16,8-11-465 15,13-4-464 1,30-20-240-16,19 1-168 16,20 14-88-16,7 35 96 15,17 2-128-15,20 21-40 16,17 15 192-16,-7 18-48 16,-9 31 16-16,-20 18-152 15,-27 21 88-15,-19 29 48 16,-26 19 425-16,-18-4 111 15,-19-4-72 1,-48-14 336-16,-28-10-32 16,-27-17 168-16,-14-24-103 15,-11-23 71-15,3-20-208 16,11-14-376-16,14-26-200 16,20-28-200-16,20 3-56 15,32-12-520-15,20 5-2128 16,13 4-2826-16,11 29-5592 15,13 11 1296 1,-14 12 7890-16</inkml:trace>
  <inkml:trace contextRef="#ctx0" brushRef="#br0" timeOffset="106052.78">6588 5830 1976 0,'-5'-9'2769'16,"5"-9"-705"-16,7 2 689 16,-1 2 479-16,4 5-799 15,1 2-521-15,-2 3-400 16,-2 4-79-16,-4 11-41 15,11 17-96-15,-10 17 81 16,2 17-161-16,-6 10-136 16,0 2-176-16,-5 2-432 15,5-17-608-15,-1-7 288 16,4-23-216-16,7-3-24 16,-1-6-744-1,-1-3-2440-15,-1-16-2322 16,-7 4-2143-16,-10-5 31 15,-19-10 5170-15</inkml:trace>
  <inkml:trace contextRef="#ctx0" brushRef="#br0" timeOffset="106262.62">6274 6360 4352 0,'-20'0'2753'0,"-18"3"768"0,31-3 24 0,3 0-241 16,7 1-1047-16,21 3-313 15,34 2-167-15,19-5-633 16,24-1-344-16,14-16-376 16,7-1-328-16,5 2-104 15,-127 15 8-15,118-12 192 0,-28 4-744 16,-35 6-2345-16,-9 2-3032 16,-30 16-3729-16,-22 17 3665 15,0-29 4929-15</inkml:trace>
  <inkml:trace contextRef="#ctx0" brushRef="#br0" timeOffset="107124.71">6376 6785 1112 0,'0'0'0'0,"-1"0"1344"0,-1-8 776 0,2 2 561 15,3 6 432-15,-3-4-545 16,3 4-631-16,-3 3-425 15,5 9-168-15,-5 12-504 16,-1 14-159 0,-9 20-25-16,10-58-656 0,-11 41 464 15,-5 18 104-15,-2-13 8 16,-1 11-224-16,-5-11-104 16,5-14 48-16,14-10-184 15,5-14-56-15,3-8 48 16,10-25 16-16,22-14-128 15,4-15-88-15,-1-1 120 16,-3-14 64-16,7 2-64 16,-5 9 40-1,-2 27-72-15,-12 12 72 16,-7 15 80-16,-3 7-128 16,-4 18 48-16,-2 17 0 15,-3 1 137-15,0-3 55 16,-4-3-168-16,3-7-120 15,-3-2 64-15,6-9 16 16,-3-6-48 0,1-5 56-16,5-4-80 0,9-18 72 15,0-7 8-15,15-13-24 16,3-12-32 0,4-4 56-16,5 11-104 15,-5 7 128-15,-11 17 32 16,-4 10 0-16,-9 9 8 15,-1 17 136-15,-9 23 144 16,-3 19-32-16,-3-5-72 16,0-6-304-16,0-7-24 15,0-2-64-15,0-14-496 16,3 0-2265 0,10-7-3480-16,2-7-4521 15,-6-7 6737-15,-9-4 3273 0</inkml:trace>
  <inkml:trace contextRef="#ctx0" brushRef="#br0" timeOffset="148580.91">7674 5845 2920 0,'-26'0'3145'0,"12"-1"-953"15,12 1 225-15,2 0-2417 16,7 0 6713-16,5 1-4640 16,12 4-705-1,2 4-72-15,-2-4-56 16,10 2-295-16,-7 1-385 15,-27-8-560-15,26 6 392 0,-4-1 112 16,-6-1-72-16,-1 1-176 16,-6-5-176-16,-2 1-104 15,-1 2 80-15,2-3 24 16,-8 2-224-16,3-2 64 16,-3 3-384-16,7-2-24 15,2 0-80 1,-5-1 88-16,2 0 8 15,-3 4 176-15,5-4 192 16,-5 0 128-16,1 0 64 16,9 0 72-16,7 0-80 15,8-10 16-15,7 0 160 16,0 0-32-16,4 0 72 16,-10 0 0-16,12 6 152 15,-2 1 0 1,-2 3 120-16,1 0 72 15,2 0-264-15,0 0 313 16,0 0-113-16,5 0-48 16,2 0-232-16,-13 0-32 15,6 0-152-15,-21 0 192 16,10 0-168-16,-15 0-208 16,1 0 200-16,-12 0-80 15,0 0-136-15,-3 0 88 16,0 0 0-16,-2 0-1000 15,-4 0-649 1,-10-3-1063-16,-3 3-1697 16,-10 0-2881-16,3 0 617 15,-27 0 1120-15,0-4 4377 16</inkml:trace>
  <inkml:trace contextRef="#ctx0" brushRef="#br0" timeOffset="149170.37">7748 5884 1952 0,'0'0'0'0,"-31"0"3369"0,18 0-1273 0,8 0 273 0,5 0-2369 16,9 0 7001-16,-3 0-4368 15,12 1-521-15,2 8-360 16,6-4-447-16,1 9-377 15,7-5-280-15,1 9-208 16,-35-18-440-16,34 19 256 0,6 0 80 16,2-5-104-1,8 9 104-15,-4-6-216 16,10 2 16-16,-9-1 145 16,2 3-249-16,-8-4 112 15,-16 0-160-15,-7-3-216 16,-7 3 336-16,-11 1-48 15,-2 7 288-15,-10 3-264 16,-20 3 32-16,3 8-192 16,-16 0 120-1,-10 1 112-15,-12 4-248 16,-2 1 232-16,-5 1-368 16,5-7 304-16,11-8 104 15,12-2-24-15,15-4 0 16,9-4 64-16,14-6-104 15,6-7-32-15,2 0 56 16,13-2-72-16,14-1 16 16,14 1 168-16,5-3-8 15,23-3-48 1,0-10 0-16,6-3-160 16,-1 0 8-16,-3-4-96 15,-17 3-360-15,-10 0-1016 16,-19 8-1449-16,-4 0-2640 15,-3-6-3969-15,-12 1 128 16,-9-33 7498-16</inkml:trace>
  <inkml:trace contextRef="#ctx0" brushRef="#br0" timeOffset="149976.24">8017 5514 2088 0,'0'0'0'0,"-5"0"2560"0,4-7-207 0,4-2 512 16,0 5 439-16,-3 1-1167 16,6 4-601-16,-2 9-440 15,-4 10-231-15,0 14-57 16,0 6-144-16,0-2-192 16,0-38-472-16,-4 30 440 0,3 3-304 15,1-8-80-15,3-4 64 16,-3-12-8-1,3-5 88-15,4-4-136 16,10-13 24-16,1-16 48 16,14-2-160-16,-8-19 152 15,-1-2-216-15,15 7 112 16,-12-13 48-16,-2 27-8 16,-5 18 24-16,2 9-136 15,-11 4 72-15,-4 8 168 16,0 12 112-16,-2 9-168 15,-4 0-64-15,0 1 56 16,8-9-112 0,-5 3-24-16,0-11 80 15,8-7-136-15,-3-6-32 16,12-6 104-16,5-22 16 16,4 7-32-16,8-18-24 15,-10 9-48-15,0 2 96 16,-10 13 112-16,-5 15-112 15,-4 1-96-15,-8 18 120 16,0 19 0-16,-6 13-56 16,0 2-432-1,1 1-1872-15,0 4-4386 16,5-2-3440-16,-7-2 6626 16</inkml:trace>
  <inkml:trace contextRef="#ctx0" brushRef="#br0" timeOffset="150332.01">7845 6963 5393 0,'-11'0'4801'0,"5"4"-2417"0,6 1-159 16,0 9 639 0,-5 7-1375-16,-8 23-425 15,2-14-816-15,0 14-40 16,6-9-152-16,-5-2-32 15,4 5-224-15,1-8 24 16,5-30 176-16,-5 21-696 0,-1-1-1785 16,4-10-1992-16,1-5-1968 15,4-5 1544-15,0-11 3513 16</inkml:trace>
  <inkml:trace contextRef="#ctx0" brushRef="#br0" timeOffset="150499.62">7895 6827 6297 0,'-24'-11'4473'0,"5"1"-2057"16,17 0-1535-16,5 4-489 15,10-2-624-15,11 8-1841 16,20 5-3256-16,-3 8 24 16,-20-3 3793-16</inkml:trace>
  <inkml:trace contextRef="#ctx0" brushRef="#br0" timeOffset="150698.68">8185 6968 4729 0,'-30'0'5257'0,"20"-6"-648"0,7 0-368 0,2-2-729 0,4-2-2359 0,22-4-705 15,17 2-288 1,1-3-272-16,-1 7-617 15,16 6-2063-15,-21 3-2937 16,-37-1 5729-16,25 14-8386 0,-5 13 3193 16,-20-5 4033-16</inkml:trace>
  <inkml:trace contextRef="#ctx0" brushRef="#br0" timeOffset="150833.54">8224 7110 3536 0,'0'0'0'0,"-42"5"4329"0,25 4-792 0,2-3-400 0,10 0-665 15,5-6-1944 1,28 0-528-16,13 0-488 16,9-7-1952-16,9-8-3410 15,6-3-551-15,-4-20 4049 16</inkml:trace>
  <inkml:trace contextRef="#ctx0" brushRef="#br0" timeOffset="151001.53">8696 6639 2800 0,'0'0'0'0,"-18"-4"5145"0,5 4-1560 16,5 15-576-16,-2 23 199 15,6 9-1159-15,2 5-817 16,2 5-920-16,16 4-576 16,-2 0-1784-16,7-5-4730 15,-1 6-2872-15,-11-36 7058 16</inkml:trace>
  <inkml:trace contextRef="#ctx0" brushRef="#br0" timeOffset="152615.24">9616 5713 2144 0,'-19'-21'2673'0,"6"3"-633"16,10 3 641-16,-5 2 327 15,-2 6-727-15,-1 4-529 16,-2 3-536-16,-1 7-127 16,-12 24-145-16,-6-1-136 15,2 23 16 1,-9-2 104-16,10 10 56 16,7 0-183-16,-4 12-233 15,7 10-80-15,-2-4-344 16,10 2 192-16,4-6-216 15,3-5-56-15,4-8-8 16,12-14-72-16,4-11-32 16,12 1-56-1,10-24-848-15,9-9-1313 16,10-14-2088-16,6-27-2664 16,3-8-1169-16,-17-24 5186 15</inkml:trace>
  <inkml:trace contextRef="#ctx0" brushRef="#br0" timeOffset="153096.48">9889 5960 4560 0,'0'0'0'0,"-26"0"4673"0,10-2-1832 0,8 2-256 0,3 11 919 16,-11 21-871-1,7-2-1049-15,2 24-415 16,4-10-449-16,3 0-136 15,7 0-24-15,5-8-248 16,-12-36-312-16,20 23 104 0,12-2-128 16,-7-8 88-16,4-8 104 15,-2-10-88-15,10-23-40 16,-9 2-56-16,-3-13 32 16,11-19-32-16,-11 4 216 15,-7 11-80 1,-4 6-192-1,1 19-8-15,-12 12 40 0,0 12 64 16,0 34-136-16,-3 7-24 47,0 9 40-47,0-8 96 0,12-4 248 0,-3-9-280 0,6-2 16 16,2-11 80-16,1-4 32 0,1-13 80 15,-1-2-136-15,9-11 104 16,10-12-72-1,-8-14-32-15,9-6 8 16,-4-13-312-16,5-6-768 16,1 1-1161-16,-10 8-1599 15,-12 29-2186-15,-5 13-1823 16,-2 5 3088-16,-11 3 3665 16</inkml:trace>
  <inkml:trace contextRef="#ctx0" brushRef="#br0" timeOffset="153615.18">10718 5871 5385 0,'-5'-2'2096'0,"-27"-10"1809"0,29 9-760 0,3-1-897 16,14 4 73-16,12 4-921 15,14 15-432-15,15 11-120 16,-2 11-96-16,-5 9-488 15,-13 3-127 1,-20 10-89-16,-15-63-48 0,3 68-72 16,-8-3 312-16,-21-1-112 15,-12-8 144-15,1-21-56 16,5-5 128-16,14-19 208 16,4-7-152-16,11-10-208 15,3-19-72-15,25-12-216 16,15-14 16-16,12-21-168 15,7-12-88-15,7-10 40 16,1 2 0-16,-16 15 64 16,-9 29 240-1,-27 32-8-15,-15 12 48 16,0 8-32-16,-16 28 16 16,-23 24-32-16,-1 2 256 15,11 8 200-15,3-8-232 16,9-10-96-16,9-7-104 15,6-4-16-15,2-16-72 16,18 4-64-16,11-3-920 16,-2-6-1825-1,13-12-2696-15,3-8-3513 16,10-20 3257-16,-29 4 4897 0</inkml:trace>
  <inkml:trace contextRef="#ctx0" brushRef="#br0" timeOffset="153877.25">11559 5487 4304 0,'0'0'0'0,"-15"-29"3337"16,14 9-1833-16,13 2 873 15,-12 8 1256-15,0 10-3633 16,0 14 2792-16,-11 15-1791 15,-10 30 143-15,-4 5 56 16,-3-6-112-16,9 1-232 16,19-59-856-16,-13 54 553 0,7-11-385 15,6-6-224 1,6-9-72-16,14-4-465 16,4-7-1999-16,14-9-2553 15,1-7-3673-15,4-27 3217 16,-38 21 4585-16</inkml:trace>
  <inkml:trace contextRef="#ctx0" brushRef="#br0" timeOffset="154084.95">11854 5580 5121 0,'-10'-4'3392'0,"-6"0"-943"0,14 4-633 0,-4 14 2089 15,-7 20-480-15,0 4-1465 16,4 1-896-16,2 2-599 15,1 2-505-15,1-3-88 16,2-11-1649-16,3-1-1832 16,0-28 3609-16,0 11-5489 0,13-10-1528 15,-2-20 2592-15,-8-3 3321 16</inkml:trace>
  <inkml:trace contextRef="#ctx0" brushRef="#br0" timeOffset="154223.62">11851 5230 3712 0,'-5'-3'1481'0,"-18"-15"1095"0,23 17-2584 0,13 1-560 16,5 10-1144-16,19 9-2009 15,-2 0 1969-15</inkml:trace>
  <inkml:trace contextRef="#ctx0" brushRef="#br0" timeOffset="154474.57">12173 5391 4152 0,'-10'-10'4689'0,"7"8"-1672"15,21-2-664-15,9 13 751 16,7 18-887-16,-7 15-457 16,13 14-464-16,-14-9-439 15,14 31 63-15,-24-19-376 16,-5-13-96-16,-11-4-64 15,0-42-384-15,-18 46 328 0,-15-9-72 16,4-7-80 0,-10-4-344-16,-2-12-8 15,-1-4-1600-15,13-4-2889 16,16-2-5465-16,4 1 1752 16,7-4 7178-16</inkml:trace>
  <inkml:trace contextRef="#ctx0" brushRef="#br0" timeOffset="155553.75">12356 6302 1808 0,'-11'0'1192'0,"-7"-4"1233"0,13-1 327 0,5-2 449 16,7-1-256-16,9 6-913 16,19-4-360-16,7-2-175 15,14 8-33-15,3 0-456 16,10 0-128-16,2-4-448 16,-71 4-432-16,72-2 193 0,-2-6-185 15,-18-4-249-15,-14 4-1119 16,-17 6-2241-1,-15-6-2624-15,-6 2-1601 0,-12-19 3578 16</inkml:trace>
  <inkml:trace contextRef="#ctx0" brushRef="#br0" timeOffset="155811.18">12831 5829 5449 0,'-24'-4'3352'0,"11"4"-1239"0,9 2 463 0,1 16 1105 0,-10 25-1352 16,-6 22-817 0,0 3-368-16,1 15 201 15,-1-4-409-15,9-5-360 16,1-4-352-16,4-11-120 16,5-59-104-16,0 46 88 0,3-19-168 15,0-3-360-15,7-7-1425 16,8-7-1351-16,-4-14-1793 15,12-10-1905-15,-7-21 841 16,3-4 4249-16</inkml:trace>
  <inkml:trace contextRef="#ctx0" brushRef="#br0" timeOffset="156250.35">13227 5487 7929 0,'0'0'0'0,"-16"-7"4409"0,14 7-2424 0,12 6 727 16,-10 31 865-16,0 20-1393 15,-5 18-791 1,-3 18-409-16,-5 8-136 16,0-3-328-16,2 1-288 15,-3 5-128-15,14-104-104 16,-16 92 96-16,-4-19-16 0,4-13 72 15,5-13-280-15,3-27 256 16,6-6-288-16,2-13 112 16,4-11-72-16,8-28 80 15,27-18-168-15,1-14-240 16,10-6-280 0,4-2 232-16,7 29 272 15,-5 9 144-15,-6 21 168 16,-11 15-120-16,-12 18-16 15,-13 21 256-15,-14 18 136 16,-9 6 8-16,-7-23 8 16,-24 22-72-16,3-3-192 15,-3-8-168-15,1-7-360 16,12-15-1760 0,8-7-2313-16,6-13-3385 15,11-3-800-15,9-19 6170 0</inkml:trace>
  <inkml:trace contextRef="#ctx0" brushRef="#br0" timeOffset="156439.47">13634 6217 5281 0,'-13'0'5321'0,"9"0"-2945"0,12 0 841 16,8 0 1160-16,0 0-1633 15,24 0-1519 1,14 0-657-16,17-3-424 15,4 0-272-15,-3-5-256 16,-9 8-2129-16,-13 0-3512 16,-50 0 6025-16,29 0-10426 0,-17 3 4657 15</inkml:trace>
  <inkml:trace contextRef="#ctx0" brushRef="#br0" timeOffset="157250.96">14630 5953 3744 0,'-24'-6'4057'0,"15"2"-1872"16,7 4-113-16,2 0 337 15,6 10-521-15,12 10-392 16,9 16-591-16,10 2-153 16,-10 1-312-16,10-9-320 15,-3 5-96-15,-34-35-24 16,22 26-80-16,-2-6-1241 16,-9-5-2575-16,-5-6-2882 15,1-8 577-15,-7-1 4393 0</inkml:trace>
  <inkml:trace contextRef="#ctx0" brushRef="#br0" timeOffset="157487.53">15052 5821 7209 0,'-5'0'2265'0,"-20"-4"927"0,17 9-759 16,0 23 743-16,-13 21-127 15,-11 16-1393 1,-10 17-207-16,2 1-169 15,-5 5-264-15,-3-3-400 16,0 1-464-16,6-10-208 16,42-76 56-16,-29 62-24 0,0-18-240 15,5-5-928-15,10-10-1993 16,4-14-3376-16,9-5-4153 16,-3-6 5225-1</inkml:trace>
  <inkml:trace contextRef="#ctx0" brushRef="#br0" timeOffset="157896.49">15415 5535 3736 0,'-2'-6'1313'0,"-12"-12"1335"0,12 8 321 15,-1 0 488-15,-7 10-393 16,-3 1-1263-16,-4 14-489 16,-4 18-280-16,-18 7 64 15,12 0-47-15,1 4-233 16,-1-4-88-1,27-40-728-15,-26 47 824 0,6-6-224 16,4-3-376-16,11-8-240 16,5-1-24-16,16 2-88 15,13-12-376-15,-9 0-800 16,24-4-3097-16,-3-11-2593 16,9-14-1591-16,5-28 4960 15,-36 17 2561-15</inkml:trace>
  <inkml:trace contextRef="#ctx0" brushRef="#br0" timeOffset="158078.12">15647 5628 4096 0,'-13'-8'3905'0,"-1"8"-1360"0,11 0-513 0,-5 10 1249 0,-5 19-777 16,2 1-703-16,-4 10-513 15,6 2-736-15,-1-12-576 16,5 8-112-16,3-4-408 15,2-17-2081-15,0-17 2625 0,0 10-4921 16,4-6-2744 0,2-9 2736-16,-3-10 3777 0</inkml:trace>
  <inkml:trace contextRef="#ctx0" brushRef="#br0" timeOffset="158215.07">15655 5349 5161 0,'-16'-9'3456'0,"7"6"-3168"0,15 3-488 16,10 0 88-16,-2 9-1048 16,23 11-3353-1,-13-6 1601-15</inkml:trace>
  <inkml:trace contextRef="#ctx0" brushRef="#br0" timeOffset="158578.92">16090 5298 3280 0,'-2'0'3097'0,"1"-3"504"16,1-4 616-16,0 7-4217 16,0 0 0-16,9 13 7233 15,2 17-6025-15,6 15-287 16,-1 12-137-16,-2 8-176 16,-1 3-96-1,-13 0-64-15,0-68-448 0,-2 64 320 16,-14 0 0-16,-16-18-248 15,-3-5 72-15,8-10-208 16,-7-3-656-16,13-13-2025 16,0-8-3144-16,13-2-4393 15,5-5 4329-15,1-5 4849 16</inkml:trace>
  <inkml:trace contextRef="#ctx0" brushRef="#br0" timeOffset="158880.85">16462 5576 1080 0,'-2'0'-40'0,"1"0"-992"0</inkml:trace>
  <inkml:trace contextRef="#ctx0" brushRef="#br0" timeOffset="159453.42">16520 5552 760 0,'0'0'0'15,"-8"-16"3352"-15,6 6-1367 0,12 1 143 16,-1 6 753-16,9 3-777 15,3 0-695-15,8 15-313 16,9 13-80-16,-1 20 224 16,-11 8 113-16,3 11-65 15,-29-67-1288 1,27 73 1360-16,-1 5-192 0,-15 3-111 16,-14 9-441-16,-17-1-8 15,-13-2 240-15,-15-8-192 16,-1-15-104-16,-10-4-176 15,14-12-400-15,3-9 32 16,6-9-712-16,5-1-2536 16,12-9-4506-1,1 0-5033-15,4-15 9419 0</inkml:trace>
  <inkml:trace contextRef="#ctx0" brushRef="#br0" timeOffset="160797.54">17472 5278 3152 0,'-1'-5'1160'0,"-1"0"-159"0,-6-30 799 0,16 10 192 0,18 5 897 16,9 2-672-16,2 16-753 16,11 2 16-16,-8 15-56 15,7 19-303-15,-2 6-33 16,-7 13-112-16,-19 11 152 15,-7 10-151-15,-6 4-57 16,-6 1-208-16,-11-10-208 16,-10-4-56-16,-9-6-152 15,-11-12-24 1,-10-7-96-16,9-5-328 16,1-20 248-16,10-11-192 15,-7-10 96-15,6-18-32 16,1-12-64-16,12-3-176 15,3-2 112-15,11 1 152 16,5 15-40-16,16-1 128 16,10-2-96-1,14 13 80-15,3-1-48 16,5 6 72-16,10 5 104 16,6-3 80-16,5 4-312 15,2 0-24-15,-1 4-72 16,-12 0-296-16,-13 4-2328 15,-19 5-2842-15,-12 7-3152 16,-14 4 1177-16,0-10 5825 16</inkml:trace>
  <inkml:trace contextRef="#ctx0" brushRef="#br0" timeOffset="161079.62">17169 6060 8409 0,'-43'0'5625'0,"25"-3"-4328"0,42 6 647 0,20-1 1153 16,17-2-713-16,35-5-1031 16,24-6-393-16,25 1-480 15,4 5 72-15,-3 1-392 16,-10 4-128-1,-9 1 8-15,-127-1-40 0,94 8-272 16,-29 2-1200-16,-37 6-2433 16,-20 7-2360-16,-27 6-3041 15,-40 1 5361-15,38-25 2785 16</inkml:trace>
  <inkml:trace contextRef="#ctx0" brushRef="#br0" timeOffset="161478.23">17442 6277 5977 0,'-11'-6'3409'0,"-8"-7"-1641"0,27 11 504 15,20-6 1129-15,11 8-488 16,6 13-641-16,21 27-751 16,-7 9-561-16,-17 10-264 15,-2 9-408-15,-31 9-184 16,-9 7 0-1,0-84-104-15,-30 80 208 0,-29-7 40 16,-15 0-192-16,-11-24 216 16,1-5 72-16,12-20 72 15,10-11-128-15,17-13-120 16,8-16-24-16,14-15-104 16,14-3-8-16,14 1-24 15,23-4-96-15,22 10-72 16,1-2 168-16,14 8-208 15,0 3 112-15,3 2-448 16,-9 6-1048 0,-1 0-1313-16,-15 7-2200 15,8 3-3265-15,-14 0 1081 16,-17 0 5665-16</inkml:trace>
  <inkml:trace contextRef="#ctx0" brushRef="#br0" timeOffset="161923.43">18003 6447 7073 0,'-19'-3'4169'0,"3"-8"-2049"16,14 7 585-16,2 4-2705 16,-3 8 5585-16,-3 23-4377 15,-7 11-111-15,-1 9-185 16,7 3-160-16,4 0-368 15,3-11-240-15,3-4 48 16,-3-39-192-16,10 26 80 0,3-12-40 16,4-5 168-1,11-8-120-15,8-17 24 16,3-13-56-16,7-21-112 16,-1 7 8-16,-3-14-168 15,0 12-304-15,-7-3-24 16,-11 19 208-16,-14 19 112 15,-7 10-40-15,-3 15 304 16,-3 22-16-16,-2 8 136 16,-1-3-32-16,2-2 64 15,4-13-48 1,10-1-8-16,6-6-56 16,11-5-24-16,7-8-8 15,4-7-24-15,-1-12-184 16,5-6-528-16,1-8-1953 15,1-3-2760-15,-7-6-4025 16,-9-2 3113-16,-24 21 5201 16</inkml:trace>
  <inkml:trace contextRef="#ctx0" brushRef="#br0" timeOffset="162874.5">19428 5596 2032 0,'0'-5'392'0,"6"-21"1272"0,1 6 1177 15,-1 2 608-15,-6 8-489 16,-8 4-823 0,-11 2-529-16,-7 11-288 15,-14 21-95-15,1 2-49 16,-7 10-80-16,-1 6-128 16,47-46-968-16,-43 61 905 0,13 6 111 15,-7 1-160-15,11 6-80 16,8 2-152-16,7 0-168 15,10-6-272-15,25-12-24 16,5-13 64-16,20-1-232 16,14-11-48-1,3-10-40-15,3-7-168 16,-13-7-1176-16,0-7-2201 16,-14-2-2392-16,-17 0-3137 15,-4-6 3745-15,-11-4 3497 0</inkml:trace>
  <inkml:trace contextRef="#ctx0" brushRef="#br0" timeOffset="163445.63">19971 5753 4296 0,'-12'-21'3033'0,"0"8"-784"0,12-2 1079 16,0 9 281-16,-3 0-800 15,2 7-961-15,-4 8-368 16,-5 23 217 0,-8 12-425-16,6 23-112 15,-3-7-304-15,4 4-127 16,11-64-729-16,-10 62 408 0,9-7-248 15,9-3-168-15,11-12-48 16,7-11 200-16,1-9-112 16,11-5-80-16,-1-11 40 15,3-14 24-15,1-18-176 16,3-12-80-16,-8-4 120 16,-1-10-48-1,-8-12 32-15,-3 6 48 16,-6 20 55-16,-8 19-215 15,-7 17 160-15,-6 10-40 16,-4 37 216-16,-7 6-120 16,-1 9-72-16,7 1 152 15,7-15-256-15,4-2 248 16,11-11 0-16,2-6 64 16,21-8-152-1,-9-12 152-15,15-5 32 16,15-15-224-16,-5-7-120 15,-9-16-712-15,1 9-856 16,-1-15-1489-16,-6-4-3536 16,-9-13-3209-16,-10 12 5321 15</inkml:trace>
  <inkml:trace contextRef="#ctx0" brushRef="#br0" timeOffset="164702.14">20931 5855 2688 0,'0'-11'1208'0,"3"-11"-880"16,26-2 1609-16,0 9 791 15,7 5-727-15,6 13-209 16,0 13-63 0,-7 26-537-16,-14 9-40 15,-11 18-160-15,-12 8 81 16,-30-4-81-16,32-73-992 0,-39 68 1016 15,-7-9-56-15,-9-9-168 16,7-7-160-16,5-21 89 16,4-5-49-16,17-11-304 15,14-6-120-15,11-10-184 16,23-19 24-16,27-23-168 16,14 1 40-1,12-13-176-15,6-23 80 16,8-11-56-16,0 3-40 15,-13 8 16-15,-29 25 224 16,-35 41 56-16,-6 2 96 16,-12 17-72-16,-18 20 56 15,-17 19 40-15,-24 17 160 16,1 10-72-16,6 5 192 16,14-2-216-16,1-8 80 15,12-5-16-15,16-5-224 16,11-20-136-1,17-4-8-15,9-3-504 16,9-5-1136-16,7-12-2081 16,16-5-2584-16,3-18-2465 15,6-22 4617-15,-51 35 2785 0</inkml:trace>
  <inkml:trace contextRef="#ctx0" brushRef="#br0" timeOffset="164940.26">21869 5430 5697 0,'-42'-14'5097'0,"12"-1"-3953"0,14 18 488 0,-4 11 673 0,-5 10-201 16,2 12-863-16,6 5 135 16,1 2-288-16,8 1-392 15,4 1-336-15,8-3-280 16,10-1-120-16,-14-41 40 15,19 33-352-15,10-4-1192 16,-3-8-2481-16,9-11-2976 16,5-7 55-16,0-11 4042 15</inkml:trace>
  <inkml:trace contextRef="#ctx0" brushRef="#br0" timeOffset="165113.39">22061 5607 5713 0,'0'0'0'0,"-30"0"3881"0,14 9-2009 0,3 11 424 0,-9 3 745 16,-1 7-1353-16,2 3-983 16,10-2-601-1,0-3-296-15,8 2-985 16,3-6-2503-16,11-7-2762 16,-11-17 6442-16,10 5-5545 0,1-5 3289 15</inkml:trace>
  <inkml:trace contextRef="#ctx0" brushRef="#br0" timeOffset="165264.65">22066 5356 5489 0,'-9'-10'2608'0,"-9"-11"-1416"16,16 14-1136-16,12 4-360 16,0 3-1064-16,18 6-2993 15,8 9 1057-15</inkml:trace>
  <inkml:trace contextRef="#ctx0" brushRef="#br0" timeOffset="165523.73">22387 5428 4328 0,'0'0'0'0,"-26"-8"4305"0,20 8-1744 0,6 4 928 15,0 20 319-15,0-3-1959 16,8 32 495-16,5-18-1119 15,4 33 247-15,-10-27-840 16,-1 7-232-16,-6 4-200 16,0-52-200-16,-14 42 272 15,-23-1-56-15,-6-2-160 0,-5-14-120 16,-2-5-416 0,6-5-1008-16,4-4-2401 15,16-4-4641-15,8 3-2080 16,8-9 8522-16</inkml:trace>
  <inkml:trace contextRef="#ctx0" brushRef="#br0" timeOffset="166354.35">22424 6271 4240 0,'-19'-3'2089'0,"-4"-12"-217"0,14 9 1401 16,7 1 8-16,2-4-1329 16,5 7-488-16,12-8-239 15,19 6-401-15,34 4-56 16,2 0-672-16,-15 0-56 15,21 0-80-15,-78 0 40 16,69 0-280-16,-8 0-824 0,-22-6-1689 16,-14 2-3120-1,-13-10-1513-15,-14-12 3866 16</inkml:trace>
  <inkml:trace contextRef="#ctx0" brushRef="#br0" timeOffset="166550.54">22756 5982 4616 0,'-19'0'4169'0,"-15"15"-2344"0,23 34-217 0,6 6 1297 16,-1 12 271-16,4-2-1119 15,2-2-1065 1,3 1-632-16,7-5-320 16,4 4-224-16,4-15-992 15,0-17-1561-15,-18-31 2737 0,28 26-4441 16,-5-17-1480-16,9-6 760 15,-6-27 3041-15</inkml:trace>
  <inkml:trace contextRef="#ctx0" brushRef="#br0" timeOffset="166969.56">23354 5772 5689 0,'-5'-21'5521'0,"1"13"-2552"16,4 8-2969-16,3 13 5057 15,0 24-2393-15,-3 24-1071 16,-2 8-369-16,-4 2-600 16,0 1 16-16,-1 6-392 15,-2-4-216-15,9-74-32 16,-15 70 56-16,2-8-56 16,-1-14 0-16,-1-12-24 15,4-13-48-15,0-12 32 16,9-10 0-16,-1-11-208 15,3-17 104-15,11-11-264 16,5-11-96-16,21-10-8 16,2 4 224-16,1 17-72 15,0 23 280-15,-13 5 56 16,13 12 72-16,-12 15 64 16,-11 13 144-1,-14 1 72-15,-11 8 144 16,-28-1 112-16,-9 0-168 15,-7-15-224-15,3 3-144 16,4-5-184-16,14-7-328 16,14-4-1817-16,7-10-2920 15,15-4-3729-15,19-6 1729 16,9-1 5393 0</inkml:trace>
  <inkml:trace contextRef="#ctx0" brushRef="#br0" timeOffset="167234.25">23917 6261 7841 0,'-3'-4'2241'0,"-11"-6"-1"0,10 6 1689 0,8-2-168 16,-1 2-1017-16,3 4-951 15,9-2-857-15,10 2-192 16,22 0-400-16,6 5-240 15,4 2 104 1,6 1-344-16,-63-8 136 16,55 7-256-16,-9-2-1896 0,-6 3-2633 15,-16-6-4081-15,-5 1 200 16,-15-3 6650-16</inkml:trace>
  <inkml:trace contextRef="#ctx0" brushRef="#br0" timeOffset="167448.82">24487 6069 6529 0,'-10'-8'5337'0,"5"4"-4625"0,18 13 921 16,9 20 847-16,-2 5-968 15,7 10-935-15,10 0-417 16,-3-5-200-16,-1 0-817 15,-12-10-2807-15,6-3-2882 16,-6-7 705-16,-21-19 5841 0,10 5-1984 16</inkml:trace>
  <inkml:trace contextRef="#ctx0" brushRef="#br0" timeOffset="167629.87">24902 6159 4937 0,'-18'-4'3408'0,"-2"4"-1751"0,4 20 119 0,-13 16 1729 16,-3 5 328-16,-13 19-1233 16,5 2-615-16,-2-4-1025 15,3 2-704 1,17-1-408-16,15-9-1000 16,7-3-2185-16,0-47 3337 0,15 38-6410 15,23-15-3088-15,-17-20 5138 16</inkml:trace>
  <inkml:trace contextRef="#ctx0" brushRef="#br0" timeOffset="167931.39">25439 5786 5633 0,'-1'-5'2192'0,"-18"-18"57"0,15 21-2233 16,4 2-16-16,-3 2 4169 16,-8 21-2513-16,-5 7-368 15,0 14 176-15,3 1-15 16,2 5-393 0,8-3-424-16,3-4-336 15,0-43-296-15,6 36 216 0,4-2-256 16,9-13-192-16,0-3-408 15,8-10-2209-15,7-8-3240 16,3-8-2825-16,-3-17 5370 16</inkml:trace>
  <inkml:trace contextRef="#ctx0" brushRef="#br0" timeOffset="168145">25763 5832 6449 0,'0'0'0'0,"-38"-7"5985"0,33 7-5281 0,-1 20 1065 16,-10 8 1879-16,-5 12-1655 16,2 0-1297-16,12 4-400 15,5 0-392-15,2 0-184 16,7-5-1072-16,6-17-2049 16,-13-22 3401-16,9 19-5409 0,1-12-977 15,-4-7 3066 1,-2-5 2032-16</inkml:trace>
  <inkml:trace contextRef="#ctx0" brushRef="#br0" timeOffset="168266.34">25813 5590 7353 0,'-5'-5'2217'0,"-17"-14"-537"0,27 13-2328 0,7 8-104 15,-5 8-473-15,7 13-3288 16,10 2 409-16</inkml:trace>
  <inkml:trace contextRef="#ctx0" brushRef="#br0" timeOffset="168741.38">26145 5699 4576 0,'0'0'0'0,"-6"-6"4577"0,9 6-2904 0,0 0 1736 16,12 4-177-16,-15 26-1119 15,3 10-377-15,-3 11-104 16,-2 6-127-16,-4 7-425 15,-9-1-400-15,6-5-328 16,9-58-352-16,-20 44 256 0,1-4-352 16,-5-20-8-1,5-4-336-15,6-9-1192 16,7-7-1753-16,6-5-3560 16,4-13-3082-16,12-17 5843 15</inkml:trace>
  <inkml:trace contextRef="#ctx0" brushRef="#br0" timeOffset="169046.99">26460 5591 7617 0,'-5'0'4929'0,"5"-4"-3232"0,40 27 151 0,-2 6 400 0,1 15 289 16,-14 20-841-16,14 10-527 15,-1 15-297-15,6 13 40 16,-7 20-96-16,-10 2-160 16,-3 9-208-16,-24-133-448 15,3 137 488-15,-3-10-55 0,-21-15-105 16,-17-11-128 0,-4-17-32-16,-24-14-192 15,7-22 48-15,-2-9-216 16,7-19-1041-16,12-13-2023 15,11 3-3690-15,-7-1-6177 16,12-5 8819-16</inkml:trace>
  <inkml:trace contextRef="#ctx0" brushRef="#br0" timeOffset="174641.36">19660 6658 1536 0,'-6'-5'0'0,"-15"-9"8"0,5 4 0 0,-5-5 40 16,-1 5 168-16,1 2 440 15,0 6 368 1,10-2 80-16,6 1-39 15,3 3-393-15,2 0-672 16,7 3 1432-16,7 8-408 16,13-1-79-16,17-7-129 15,25-3-80-15,3-19-152 16,5-5-208-16,6-2-128 16,-7 2 40-16,1 4-8 15,-5 6-120-15,2 10-40 16,3 4-40-1,-4 0 88-15,-10 15-8 16,-5 5 56-16,-1 3 129 16,-8 0-81-16,-5-3 64 15,-3 0-48-15,0-5 72 16,-13-5-32-16,-1-9 64 16,0 2 24-16,8-3-96 15,4 0-192-15,7-4 0 16,17-4-88-16,1 6 40 15,10 8 40-15,3 8-104 16,8 5 0 0,5 15-16-16,-2-4 24 15,-8-4 80-15,0-4 48 16,-3 0 24-16,2-2 64 16,6-3 24-16,3-2 56 15,8-4-135-15,-4-5 151 16,15-1-200-16,9-2 56 15,22 2-200 1,3 5 48-16,11 10-32 0,10-5-80 16,7 5 288-1,9 0-72-15,3-1-136 16,10-3-8-16,3-3-56 16,0-3-64-16,6-5 152 15,-4 0 48-15,17 3-32 16,1 3-136-16,-4 4-56 15,-5 3 240-15,-9-2-40 16,3 0-72-16,-13 4-48 16,-18-3-16-16,-17-10 24 15,-16-6-24 1,-13-1 24-16,-31 0-1185 16,-40-6-1127-16,-17-10-385 15,-27-22-744-15,-14 13-1592 16,-30-27 2249-16,15 25 1520 15</inkml:trace>
  <inkml:trace contextRef="#ctx0" brushRef="#br0" timeOffset="177132.65">19793 6706 1464 0,'-38'-18'576'0,"20"13"632"15,-3-9 233-15,-4-2 247 16,-3-2 168-16,8-8-223 16,-4-13-377-16,3-3 24 15,3-22-88-15,-3 0 73 16,-1-9 47-16,1-1-16 15,-2-2-448-15,9-11-87 16,12-2-257 0,9-3 16-16,22-6-176 15,20 0 40-15,17-4-240 16,26-7-32-16,25 3 272 16,13 13-200-16,11 4 56 15,18 10-112-15,27 5 400 16,0 24-112-16,13 6-88 15,16 16 249-15,3 20-345 16,11 22-120 0,-14 36-96-16,-16 2-128 15,-21 16 200-15,-42 0 56 16,-38 12-88-16,-45-15 104 16,-11 32 240-16,-31 7 160 15,-13 5 32-15,-30 6-96 16,-25 12-72-16,-16 9-64 15,-8-1-328-15,-8-15 168 16,-2-13 120-16,1-8 97 16,-11-1-25-16,-5-10-136 15,-11-25 16-15,-21-23 64 16,-13-7-136 0,-3-10 48-16,-4-12-280 15,-6-11-96-15,-3-17 144 16,13-9 128-16,-1-12 56 15,4-2-312-15,16-14 72 16,24 1-200-16,22 12-592 16,28 2-273-16,16 24-1103 15,27 12-1201-15,7 3-1288 16,9 9-1472 0,12 21-993-16,17 10 4386 15,-14-36 1264-15</inkml:trace>
  <inkml:trace contextRef="#ctx0" brushRef="#br0" timeOffset="179893.62">19665 6643 1432 0,'-3'0'24'0,"-21"0"0"0,11 5 192 0,-1-5 760 15,6 0 720-15,-4 0 329 16,4 0 375 0,2-5 441-16,6 0-48 15,3-8-401-15,12-7-135 16,5-11-345-16,-20 31-1912 0,34-36 1616 15,5-4-287-15,13-6-473 16,3-8 32-16,1-4-320 16,5-6 88-1,0-5-272-15,5-14 441 0,4-6-169 16,7-6-160-16,5 0-264 16,-2-2 104-16,-17 13-144 15,-17 17 40 1,-23 22-136-16,4 4 8 15,-17 22-184-15,1 5 56 16,-8 9 48-16,0 4-224 16,-3 2-488-16,7 13-801 15,-4 15-911-15,-3-3-1321 16,3 3-1168-16,-3 4-1600 16,-9 2-393-16,-20-3 4938 15,14-26 280-15</inkml:trace>
  <inkml:trace contextRef="#ctx0" brushRef="#br0" timeOffset="180228.9">20111 5694 2928 0,'-47'-10'2057'0,"19"-5"647"15,13-1 489-15,14-3 0 16,1 2-585-16,25 2-720 16,15-6-247-16,16 2-329 15,13 3-360-15,5 1-480 16,5 6-152-16,-79 9-320 15,64-15 80-15,-1 6 41 16,-9-2-33-16,-12 7 40 16,-23 4-112-16,-3 4 8 15,-10 11-48-15,-2 5 232 16,-4 10-8-16,-5 13-128 16,-6-4-16-16,-10 5-32 15,6-3 144-15,3-2-208 16,-3-7 32-16,7 0-96 15,0-7-264-15,2-3-825 16,4-3-1031 0,2-7-1161-16,6 2-2080 15,12-5-1040-15,-2-8 3088 16,-13-1 1705-16</inkml:trace>
  <inkml:trace contextRef="#ctx0" brushRef="#br0" timeOffset="180865.11">20818 5380 2560 0,'-1'0'456'0,"-19"-14"672"0,19 3 497 0,4 1 1063 15,-3 1 553-15,3 1-1153 16,7 1-471-16,4 1 63 15,2-8-128-15,20 2-383 16,-9-8-497-16,18 7-264 16,-45 13-408-16,38-23 440 15,1 7-184-15,-10-8-88 16,9 11-168-16,-12 2-24 16,-15 5 144-16,2 2 80 15,-10 4-120-15,-3 4 216 16,0 2 248-16,-6 11-15 15,-7 11-49-15,-2 0-120 16,-2 3-88-16,4 8-32 16,5-7-200-16,0-2 176 15,5-3-312-15,0 1 112 16,-1-7-56 0,-5 2-48-16,-4 5-312 15,0-7-729-15,-8 8-623 16,-9-9-16-16,-7 0 167 15,-3 0 417-15,1-11 264 16,1 0 672-16,6-5 192 16,11-3 296-16,8 1 608 15,7-5 744-15,6 0-87 16,11-12-353-16,21 0-104 16,11 5-336-1,13-4-143-15,10 3-489 16,8 7-40-16,-7 4-128 15,-7 9-545 48,-16 7-2623-63,-3 15-3890 0,-22 11-2336 0,-19-32 6474 0</inkml:trace>
  <inkml:trace contextRef="#ctx0" brushRef="#br0" timeOffset="182127.9">22353 7095 1552 0,'-14'0'16'0,"-1"-5"104"0,14 5 760 0,1-4 960 16,3-6 505-16,0 0 135 16,12-8 81-16,1-3-393 15,19-4-143-15,8-10-25 16,23-3-471-16,-66 38-1529 16,80-36 1264-16,17-4 96 15,16-13-288-15,17 9-79 16,28 2-217-16,18-14 24 15,26-8-240-15,34-4-80 16,22-5-208-16,20-2-32 16,2 2 40-16,20-6-232 15,-8-1 16-15,-6-5 457 16,-10-3-177 0,-17 4-136-16,-24 6-136 15,-45 3-56-15,-36 5 192 16,-33 10-72-16,-38 15-80 15,-20-10 8-15,-34 24-88 16,-12-9-64-16,-10 28-112 16,-4-2-760-16,-6 10-1281 15,-7 4-1896-15,-11 9-2216 16,-19 12-2921-16,-15 7 4793 16,49-26 2897-16</inkml:trace>
  <inkml:trace contextRef="#ctx0" brushRef="#br0" timeOffset="182601.74">27119 5150 3032 0,'0'-23'536'0,"8"6"-704"0,29-2 304 0,-21 5 504 15,-3 4 321-15,-13 4 119 16,3 2-176-16,-3 4-904 16,0 0 0-16,0 0 0 15,-2 0 5737-15,-14 4-3600 16,16-4-2137-16,-16 5 1264 0,-11 0 248 16,-4 7-103-16,1 20-121 15,-5-12 120-15,-4 9-360 16,17 10-223-16,4-3-169 15,13 4-96 1,12-3-280-16,18-12-64 16,17 3-112-16,8-4 24 15,11-12-40-15,1-11 96 16,15-7-136-16,-6-20 168 16,1-15-152-16,-19 0 24 15,-11-7-16-15,-26-12-192 16,-16 8-184-16,-20 8-24 15,-23 4 360-15,-16 24-528 16,-9 16-264 0,14 9-1689-16,10 23-1736 15,17 10-3016-15,16 13-833 16,8-27 5434-16</inkml:trace>
  <inkml:trace contextRef="#ctx0" brushRef="#br0" timeOffset="184079.03">6379 8370 1624 0,'-27'0'1768'0,"13"0"1321"0,12-4 88 15,2 2 55 1,3-2-727-16,12-2-729 16,14-4-167-16,16 2-393 15,4 2-360-15,11 0-304 16,5-4-112-16,8-8-360 15,4 7-16-15,-5 5-152 16,-11 6-1568-16,-16 2-2361 16,-21 17-2744-1,-12 5-225-15,-13-2 4514 16</inkml:trace>
  <inkml:trace contextRef="#ctx0" brushRef="#br0" timeOffset="184250.64">6585 8596 3616 0,'-34'3'2385'0,"-25"21"1688"0,39-14-345 0,8-4-551 0,8-3-888 16,11-3-1241-16,39-10 64 15,25-8-680-15,19-2-232 16,22-1-232-16,7 3-1392 16,-9 3-3449-1,-110 15 4873-15,84 0-9786 0,-34 5 3849 0</inkml:trace>
  <inkml:trace contextRef="#ctx0" brushRef="#br0" timeOffset="186084.31">8992 7618 1024 0,'0'0'24'0,"0"0"-24"0,-5-4 624 16,5 0 232-1,-1 2 248-15,1-2 233 16,0-1 87-16,0-4 168 16,0 5-15-16,0-2 7 15,5 0 136-15,-5 3-15 16,0-2-57-16,0 3-288 16,0-2-71-16,-4 4-137 15,4-4-256-15,0 4-896 16,-3 4 1208-16,2 7-648 15,-1 8 249 1,2 20-113-16,-5-5-64 16,-1 12-40-16,4 3 104 15,-6-7-64-15,3 2-176 16,-3-4-144-16,2-2-48 16,1-2-56-16,0-8-23 15,1-1-209-15,0-5-8 16,4-12-81-16,0-4-359 15,4-3-1400-15,-1-2-1721 16,0-1-2208 0,-3 0 5801-16,0 2-14491 15,-8-5 12731-15</inkml:trace>
  <inkml:trace contextRef="#ctx0" brushRef="#br0" timeOffset="186348.23">8580 8113 1528 0,'0'0'0'0,"-61"0"4537"0,29 6-1513 0,13 0 457 16,6-2 112-1,10 0-1361-15,8-2-551 16,31 7-49-16,21-4-144 16,12 1-519-16,9-3-345 15,-12-3-304-15,24 0 40 16,-90 0-360-16,94 0 192 0,3 0 16 15,-9 0-400-15,-13 5 96 16,-6-1 224-16,-21 2-696 16,-22-5-1697-1,-5 3-2472-15,-18 5-2152 16,-8 6-1177-16,-24 5 4890 16</inkml:trace>
  <inkml:trace contextRef="#ctx0" brushRef="#br0" timeOffset="186920.51">8782 8510 5697 0,'0'0'0'0,"-34"0"5833"0,33 0-2904 15,4 5 655-15,0 0-479 16,1 5-1145-16,-1 12-1007 15,-3 12-233-15,0 4-232 16,0 11-152-16,-2-7-136 16,-1-6-80-16,3-36-120 0,-3 25 168 15,-1 7-40 1,3-12-184-16,1-14 200 16,3-6-144-16,12-5 32 0,9-33 136 15,3 2-272 1,23-21 64-16,-6 3-104 15,13 11-120-15,-12 6 272 16,-18 15-64-16,2 20 160 16,-10 2-104-16,-6 12-32 15,-5 20 96-15,-8 1-72 16,0-2 32-16,0-10 56 16,0-1-8-16,0-11-80 15,0-3-16-15,0-6 88 16,0 0-64-1,9-11-40-15,17-18-64 16,-8 2 136-16,9-11-64 16,0 8 48-16,10 6 24 15,-11 9-128-15,-4 14 96 16,-9 2 24 0,-7 9-8-16,-6 19 112 0,0 3-136 15,0 6-88 1,0 5-744-16,7-14-2217 15,6-4-2800-15,9-8-4569 16,5-5 5457-16,-22-12 3897 0</inkml:trace>
  <inkml:trace contextRef="#ctx0" brushRef="#br0" timeOffset="187997.01">10160 7555 1072 0,'-3'-4'40'0,"-18"-11"344"0,13 2 576 15,-2 1 904-15,1 9 1041 16,1 0-272-16,6 3-57 15,0 0-583-15,2 3-121 16,0 10 16-16,13-3-199 16,7 0-33-16,-20-10-1656 15,36 10 1416-15,11-6 113 0,9 2-457 16,21-1-256-16,5-2-272 16,8-3-24-16,11-5-112 15,0-5-7 1,-7-3-305-16,-9-2 24 15,-33 10-96-15,2-6-176 16,-22 4 224-16,-16 3-409 16,-12 2-239-16,-4 2-1176 15,-5-4-1561-15,-13 5-2216 16,-19 7-2553-16,-9 3 1201 16,-17-3 4961-16</inkml:trace>
  <inkml:trace contextRef="#ctx0" brushRef="#br0" timeOffset="188573.22">10245 7546 2992 0,'0'0'0'0,"-40"-5"2889"0,17 2 47 0,11 3 465 15,-1 0-32-15,8 0-1273 16,5 7-391-1,0-1-321-15,14 9-120 16,2 3-296-16,21-2 41 16,-11 4-361-16,-26-20-648 15,37 23 544-15,19 7 8 0,3-10-256 16,10 1-72-16,5 4-192 16,10-3 8-16,-4-2 0 15,-13 9-136-15,-24 1 120 16,-4 6-128-16,-15-8 168 15,-16 10-48 1,-16-2-120-16,-19 14-24 16,-18 1 128-16,-19 3 40 15,-9 5 40-15,-13 2-144 16,-1 5-184-16,1-7 696 16,12-13-264-16,10-3 64 15,22-3 24-15,18-17 40 16,6-1-72-16,12-10-216 15,12-5 88 1,10 0-32-16,20-6 88 0,17 3-104 16,12-4 121-1,9-5-161-15,1-2-64 16,7-4 240-16,6-4-120 16,1 5 48-16,-4 0-72 15,-4 2-256-15,-13 2 48 16,-14 0-201-16,-14-2-1639 15,-23 6-2297-15,-14-2-3785 16,-13-2-2376-16,-35-21 7314 16</inkml:trace>
  <inkml:trace contextRef="#ctx0" brushRef="#br0" timeOffset="189240.27">10378 7105 2816 0,'-3'0'1720'0,"-7"-4"953"0,9 4-184 0,1 0-2489 16,3 5 6033-16,3 14-4097 15,-2 11-487-15,-1 5-249 16,0 21-24 0,-3-2-544-16,0-9 64 15,-2 1-296-15,2-46-400 0,0 37 313 16,4-13-177-16,0-12-40 15,0-8 32-15,-4-3 0 16,12-4 24-16,6-25-88 16,11-11-40-16,-3-10-88 15,7-5 80-15,7-9 0 16,-1 4-32 0,-1 16 64-16,-9 13-128 15,-11 15 24-15,-5 15 184 16,-9 4-80-16,0 22-8 15,-6 9 40-15,-8 7 48 16,2 1 48-16,2-12-112 16,1 2-136-16,5-13 112 15,0-5-24-15,3-10-104 16,7-5 160-16,4-5-120 16,6-10 96-16,9-10-88 15,-1 2-8-15,-10-1 72 16,8 9-24-1,-9 10-48-15,-2 8 32 16,-2 14 144-16,-10 25-224 16,-3-1 168-16,0 19-664 15,0 1-1961-15,13 4-3064 16,-5 8-4601-16,-2 5 5481 16,-6-61 3729-16</inkml:trace>
  <inkml:trace contextRef="#ctx0" brushRef="#br0" timeOffset="189612.22">10264 8944 3872 0,'0'0'1521'0,"-14"2"2151"0,12 3-287 0,2 1 144 0,0 8-224 0,0 2-1585 16,0 8-712-16,0 0-400 15,-1 5-200-15,-3 5-176 16,0-13-120 0,4 2-120-16,0-23 8 0,0 16 16 15,3-6-456-15,0-7-1296 16,3-3-929-16,7-28-5856 16,-2-11 583-16,-4 11 5866 15</inkml:trace>
  <inkml:trace contextRef="#ctx0" brushRef="#br0" timeOffset="189752.47">10292 8682 4152 0,'0'0'0'0,"-37"-4"5570"0,27 0-2058 0,7 2-1671 16,3 2-1841-16,3 0 1096 16,21 6-1792-16,7 8-3521 15,21 4-4057-15,-31-7 5298 16</inkml:trace>
  <inkml:trace contextRef="#ctx0" brushRef="#br0" timeOffset="189951.89">10579 8890 5249 0,'-29'0'5425'0,"9"-7"-368"0,14-6-2016 16,9-4-1209-16,25-8-1080 15,15 5-576-15,19-2-400 16,-7 11-648-16,1 12-2161 16,-9 19-3080-16,-20 14-1593 15,-11 4 4130-15</inkml:trace>
  <inkml:trace contextRef="#ctx0" brushRef="#br0" timeOffset="190172.12">10635 9089 3608 0,'0'0'0'0,"-26"0"4017"0,20 0 72 0,6 0-4089 16,0 3 4537-16,14-2-3905 15,25-1-448-15,12-5-472 16,5-9-1904 0,5-1-4474-16,2-4 49 62,-46 9 5321-62</inkml:trace>
  <inkml:trace contextRef="#ctx0" brushRef="#br0" timeOffset="190316.87">11153 8683 3512 0,'0'0'0'0,"-31"0"5577"0,9 9-1704 0,6 15-792 0,-3 15 496 0,4 20-873 15,-2 1-903-15,9-13-1177 16,8 3-560-16,27 5-1040 15,-2 3-3417-15,14-7-7098 16,-39-51 11491-16,37 43-7945 0</inkml:trace>
  <inkml:trace contextRef="#ctx0" brushRef="#br0" timeOffset="191661.94">12006 7716 1136 0,'-9'-10'392'0,"1"-11"920"16,1 4 657-16,4 1 431 16,-4-2-87-16,4-2 23 15,3 5 41-15,-3 0-185 16,-2 11-400-16,-1 0-735 16,-12 12-385-1,-9 32-64-15,-24 16 168 16,6 19 72-16,5 7 80 15,7 1-79-15,-7 3 151 16,23-3-264-16,2 1-184 16,12-4-224-16,6-12-280 15,17-7 168-15,15-16 248 16,3-4-584 0,2-3 40-16,17-9-368 0,-11-12-1800 15,-1-9-2185-15,2-8-3601 16,-4-30-1248-16,0-5 6634 15</inkml:trace>
  <inkml:trace contextRef="#ctx0" brushRef="#br0" timeOffset="192155.16">12373 7918 6105 0,'-12'-9'3881'16,"-8"-1"-705"-16,17 8 257 0,-3 2-392 15,-1 2-1465-15,4 31-488 16,-5-2-88 0,7 9 33-16,-1 4-313 15,5 7-40-15,5-5-336 16,-8-46-344-16,7 50 432 0,5-4 120 16,3-12-672-16,-2-8 168 15,4-9 8-15,7-13-48 16,8-4 112-16,-1-22-152 15,4-9 304-15,2-11-152 16,-13-11-168-16,3-7-80 16,-1-2 184-1,0 17-72-15,-9 5 32 16,-2 22 0-16,-12 16-40 16,0 4-16-16,-3 27 72 15,0 22-32-15,0 4 72 16,0 2-8-16,3 2-160 15,9-5 208-15,2-23-424 16,7-4 288 0,5-7 112-16,7-6-96 15,-18-13 64-15,12-3-64 16,2-23 80-16,-3-3-8 16,10-17 136-16,1-24-664 15,-9 0-1112-15,8 5-1969 16,-2 22-3184-16,-18 17-4282 15,-16 21 6667-15</inkml:trace>
  <inkml:trace contextRef="#ctx0" brushRef="#br0" timeOffset="196093.53">13410 7898 1520 0,'-29'-17'3128'0,"18"5"-623"0,4 7 352 15,-1-5-481-15,8 10-2376 16,0 0 0-16,16-5 3833 16,24 2-2753-16,8 1-344 15,10 2-160 1,-3 17-183-16,-18 16-145 16,-12 10-96-16,-7 2 24 15,-18 18 32-15,-23 1-40 16,-14 4 112-16,-6-8-32 15,3-7 128-15,3-14 80 16,5-7 256-16,-6-11-256 16,23-11 320-16,7-8-607 15,8-2-169-15,16-28-81 16,24-21 258 0,4-3-249-16,12-16 88 15,1-5-24-15,1-6-113 16,-2 6 97-16,-11 9-64 15,-13 25 8-15,-9 10 152 16,-14 14-16-16,-9 11-32 16,0 4-24-16,-3 1 64 15,-16 26-40-15,-15 21 9 16,7 11-9-16,-5-3 8 16,3-3 96-16,7-5 192 15,-1 1-224 1,14-4-8-16,5-7-112 15,4-13 72-15,13-5-72 16,5-5-88-16,4-6-72 16,6-9-1193-16,-3 3-2175 15,6-3-2842-15,-12 0-1824 16,0-7 3954-16</inkml:trace>
  <inkml:trace contextRef="#ctx0" brushRef="#br0" timeOffset="198049.28">14265 7533 1776 0,'-4'-23'1328'0,"-4"4"-576"15,8 0 1153-15,-1-1 479 16,-3 7-655-16,0 6-161 16,2-1 128-16,-3 8-231 15,-3 0-265-15,0 9-248 16,-5 6 64-16,-3 15 105 15,-4 5-121-15,-1 11 40 16,0 5-320 0,6-8-64-16,6 5-264 0,7-7-304 15,2-3-48 1,7-22-16-16,10 4-56 16,4-5-240-16,13-5-1008 15,4-7-2113-15,4-6-1968 16,3-16-1104-16,1-7 2008 15,-17-5 2873-15</inkml:trace>
  <inkml:trace contextRef="#ctx0" brushRef="#br0" timeOffset="198219.3">14561 7546 1848 0,'0'-8'1784'0,"-1"6"529"16,1 2-2313-16,0 0 0 15,-2 5 7961-15,0 10-6208 16,1 10-97-16,1 12-320 15,0 0-487-15,0 3-609 16,-2 2-248-16,2-4-24 16,0-38 32-16,0 16-880 0,3-2-2609 15,4-12-2665-15,9-4-311 16,-2-20 3761 0</inkml:trace>
  <inkml:trace contextRef="#ctx0" brushRef="#br0" timeOffset="198344.9">14694 7300 2560 0,'-8'0'1504'0,"-16"2"-863"0,11 13-449 0,10-2-280 0,3 4-1041 16,12 4-1359-16,2-16 1304 16</inkml:trace>
  <inkml:trace contextRef="#ctx0" brushRef="#br0" timeOffset="198629.01">15044 7378 6169 0,'-14'0'2368'0,"-4"10"-839"0,16 5 887 0,9 1 353 15,4 14-705-15,15 12-816 16,1 0-191-1,-1 10-329-15,-6 7-176 16,-12 4-136-16,-11 2-72 16,-26-6-136-16,29-59-208 0,-41 55 328 15,1-11-168-15,-2-7-232 16,5-18-88-16,11-9-1752 16,10-9-3089-16,13-12-3889 15,11-3 2577 1</inkml:trace>
  <inkml:trace contextRef="#ctx0" brushRef="#br0" timeOffset="198954.95">15302 8144 4088 0,'-6'0'1409'0,"-21"-4"1343"0,17 2 249 0,8-4-176 16,2 6-2825-16,0-3 3392 15,15 3-2448-15,10 0-231 16,16 0-361-16,18 0-200 15,7-9-152-15,-4-1-48 16,-62 10 48-16,58-2-536 16,-10-6-2873-16,-19 2-3289 15,9-4-31-15,-34 0 4529 16</inkml:trace>
  <inkml:trace contextRef="#ctx0" brushRef="#br0" timeOffset="199171.25">15665 7830 6897 0,'-19'1'2665'0,"-12"29"-553"0,13 17 633 16,4 14 455-16,-4-2-327 15,6 18-1433 1,2-4-592-16,8 2-648 16,2 6-256-16,0-21 120 15,20 33-2112-15,15-30-2513 16,-35-63 4561-16,22 41-6169 0,22-9-2105 15,-27-22 6346-15</inkml:trace>
  <inkml:trace contextRef="#ctx0" brushRef="#br0" timeOffset="199674.63">16225 7879 4729 0,'-26'-30'3352'0,"18"12"-1871"0,8 8-33 0,0 10 472 16,6 4 297-1,1 32-289-15,9 16 25 16,-2 17-249-16,2 6-408 15,-13 8-720-15,-3 3 16 16,-9 3-215-16,9-89-377 0,-18 88 528 16,-1-23-280-16,0-13-216 15,3-8 72-15,1-15-32 16,12-13-32-16,1-12-32 16,2-4-8-1,10-25-104-15,19-13 72 16,-2-9 32-16,10 2-8 15,-2 15-24-15,2 15-112 16,-21 17 144-16,7 14-40 16,-9 14 168-16,-14 12-32 15,-3 0-104-15,-18-3 224 16,-1 4-152-16,-10-3 32 16,-5-20-104-16,6-4-8 15,6-12-136-15,4-8-728 16,9-7-2281-1,3-4-3248-15,18-13-2833 16,19 2 5273-16,-12 21 2977 16</inkml:trace>
  <inkml:trace contextRef="#ctx0" brushRef="#br0" timeOffset="199881.28">16786 8522 8305 0,'-3'0'3065'0,"-25"-15"360"0,27 4-1057 0,14-8-311 0,16 3 239 15,-1 1-1400-15,17 0-648 16,10 6-376-16,4 0-24 16,2 6-1744-16,-13 3-3713 15,-11 3-4401-15,-37-3 10010 16,13 10-4857-16</inkml:trace>
  <inkml:trace contextRef="#ctx0" brushRef="#br0" timeOffset="200484.86">17500 8085 1120 0,'0'0'0'0,"-29"0"1632"0,6 0-392 16,14 0 905-16,-1-2 687 16,4-2-183-16,1 4-345 15,5 0-2304-15,0 1 3249 16,8 9-1825-16,5 19-383 15,1 1-305-15,-14-30-736 16,29 30 488-16,8 8-256 0,5 0-224 16,-2 1-320-16,10-13-568 15,-12-2-2489-15,0-3-3448 16,-2-13-473 0,-17-8 4866-16</inkml:trace>
  <inkml:trace contextRef="#ctx0" brushRef="#br0" timeOffset="200736.28">18048 8104 5113 0,'-24'0'4056'0,"5"5"-2263"0,8 15 1336 0,-8 9-25 0,-4 25-759 16,-11 10-993-1,6 9-40-15,-13 9-63 16,-4-8-145-16,-1-5-512 15,15-16-448-15,7-6-144 16,24-47 0-16,-12 42-160 0,10-22-720 16,2-10-2369-16,14-8-2480 15,4-2-3297-15,3-15 3673 16,-16 10 4465-16</inkml:trace>
  <inkml:trace contextRef="#ctx0" brushRef="#br0" timeOffset="201070.92">18520 7876 5665 0,'0'0'0'0,"-23"-17"3264"0,14 7-1487 0,6 2 967 0,-12 7 153 0,-1 1-1465 16,-5 19-383-16,-3 15 143 15,-5 6 168-15,2 3-240 16,5 9-368-16,-1-1-127 16,23-51-625-16,-9 44 432 0,5-17-296 15,11 2-256-15,22-1-128 16,-5-11-689-1,14-1-1887-15,4-8-2001 16,-2-8-2681-16,6-22 1233 16,-23 7 4569-16</inkml:trace>
  <inkml:trace contextRef="#ctx0" brushRef="#br0" timeOffset="201240.27">18845 7866 5849 0,'-3'0'1712'0,"-24"8"865"0,11 7 55 0,2 15 513 0,-9 2-16 16,1 8-1265 0,6 0-912-16,6-2-744 15,5-2-280-15,5-8-424 16,3-3-2064-16,7-5-2986 16,-10-20 5546-16,16 9-7833 0,5-12 2848 15,-16-2 4417-15</inkml:trace>
  <inkml:trace contextRef="#ctx0" brushRef="#br0" timeOffset="201376.73">18863 7566 4344 0,'0'0'0'0,"-42"0"4377"0,25 3-4617 16,14 4-376-16,3 7-640 15,9 5-3025-15,9-9 1961 16</inkml:trace>
  <inkml:trace contextRef="#ctx0" brushRef="#br0" timeOffset="201672.48">19253 7516 5137 0,'0'0'0'0,"-15"-8"5313"0,14 5-3577 0,28 3 649 0,-9 6 599 16,19 24-1119-16,3 15-537 16,0 14-64-16,-13 17-528 15,-1-5-216 1,-12 3 17-16,-15-7-113 16,1-67-424-16,-28 70 560 0,3-23-152 15,-39 23 56-15,20-23-376 16,-1-6-96-16,20-25-384 15,-1 1-3553-15,15-12-3961 16,6-5-2856-16,3 0 8034 16</inkml:trace>
  <inkml:trace contextRef="#ctx0" brushRef="#br0" timeOffset="202315.84">19814 7751 2752 0,'0'-14'1472'0,"7"-11"225"0,10-2 767 0,12 10 481 16,-5 14-305-16,-1 11-775 16,15 36-33-16,-9 25-311 15,8 16-457-15,-15 11-216 16,-4 6 0-16,-7 2-56 16,-11-104-792-16,3 106 849 0,-17-8-41 15,-28-3-176-15,-17-4-432 16,-12-1-216-1,-1-1-1040-15,24-18-4898 16,14-21-8153-16,23-30 10019 0</inkml:trace>
  <inkml:trace contextRef="#ctx0" brushRef="#br0" timeOffset="204038.75">20607 8088 4008 0,'-42'-33'5434'0,"39"13"-2426"0,3-8 433 0,6 12-1129 16,10-3-983-16,19 4 103 15,1 9-312-15,7 7-224 16,0 16-319-16,5 22 231 16,-17 13-384-1,-2 13 160-15,-18 9-272 16,-11 6 72-16,-6-3 176 16,-17-9-144-16,-19 0 16 15,-4-15 88-15,3-9 121 16,3-14-193-16,9-6-24 15,20-14-136-15,8-10-112 16,6-11-48-16,24-33-152 16,15-7-120-16,17-19 8 15,10-7-264-15,0-12-24 16,2 9 16 0,-28 13 264-16,2 17 8 15,-23 20 96-15,-12 26 0 16,-10 3 40-16,-8 11-177 15,-13 24 193-15,-19 16 137 16,0 7-65-16,-2 3 216 16,2 1 88-16,14 1 176 15,2-18-480-15,16-6-136 16,2-8 0 0,14-5-232-16,21-4 80 15,0-4-897-15,12-11-1743 16,4-4-2137-16,15-14-2673 15,-1-20-1336-15,-12-23 5482 16</inkml:trace>
  <inkml:trace contextRef="#ctx0" brushRef="#br0" timeOffset="204421.39">21563 7665 2760 0,'0'-7'1792'0,"0"-21"-567"0,6 16 1639 0,-3 8 1025 0,-3 4-3889 16,-1 1 4697-16,-6 17-2752 16,-6 12 47-16,-9 4 200 15,-13 16-535 1,11 8-41-16,-4-14-288 15,28-44-1328-15,-32 45 865 0,16-2-369 16,0-3-88-16,11-1-408 16,12-10-8-16,9-2 144 15,9 1-288-15,-4-9-16 16,13-5-240-16,1-8-729 16,4-5-767-16,-4-9-1553 15,-1-11-1872-15,-9-9-2024 16,-1-13 103-1,-4-21 4562-15</inkml:trace>
  <inkml:trace contextRef="#ctx0" brushRef="#br0" timeOffset="204601.31">21835 7762 4408 0,'-1'0'1449'0,"-9"0"1639"0,5 0 449 16,2 3 312-16,-2 15-432 15,-1 6-1297-15,-1 15-215 16,-1 1-465-16,-1 2-832 15,1 6-432 1,0-17-208-16,6 6-216 16,2-37 248-16,0 32-720 0,-2-19-1409 15,2-4-2112-15,7-8-2312 16,4-10-760-16,-4-30 3888 16,-4 15 2097-16</inkml:trace>
  <inkml:trace contextRef="#ctx0" brushRef="#br0" timeOffset="204734.27">21875 7546 3760 0,'0'0'1545'0,"-16"-8"2648"16,5 8-1449-16,3 0-815 15,2 0-1305-15,6 3-1024 16,12 7-1449-16,14 3-3824 16,11 4 424-16,-32-14 3633 0</inkml:trace>
  <inkml:trace contextRef="#ctx0" brushRef="#br0" timeOffset="205017.43">22249 7547 6345 0,'0'0'0'0,"-19"0"6065"0,11 0-4024 16,13 4 1535-16,1 11 249 15,10 14-1576-15,19 14-801 16,-1 14-336-16,-8 9-200 15,9-6-199-15,-17 8-193 16,-7-4-248-16,-11-64-272 16,0 65 240-16,-13-4 200 0,-19-15-32 15,-7 2-136 1,3-4-152-16,5-16-248 16,5-11-72-16,12-5-872 15,8-11-2705-15,6 0-5137 16,14 2-3665-16,-8-2 8699 15</inkml:trace>
  <inkml:trace contextRef="#ctx0" brushRef="#br0" timeOffset="214372.63">5000 7640 3616 0,'0'0'0'0,"-22"-31"944"0,14 22-856 0,16 3 745 16,14-8 839-16,8-1-48 15,12 1-503-15,11 9-121 16,19-10-120-16,0 10-288 15,1 0-352-15,-11 7-176 16,-62-2-64-16,50 10 64 0,-13 2-144 16,-10-1-216-1,-9-1-1112-15,-2 3-1257 16,-13 2-807-16,-3 10-209 16,0-9 2553-16</inkml:trace>
  <inkml:trace contextRef="#ctx0" brushRef="#br0" timeOffset="-214609.05">4453 8065 1456 0,'-24'-14'712'0,"5"10"-240"0,4 1-112 0,7 3 1184 16,2 0 257-16,6 0-1801 16,0 0 0-1,6-7 4353-15,20-5-3065 16,17-17-304-16,17 6-48 15,18-13-39-15,-78 36-897 0,98-44 1152 16,13-14 112-16,7 0-80 16,4 2-359-16,-1-2-161 15,-4 10-168-15,1 9-112 16,-20-1-184-16,-5 7 0 16,-13 13-72-1,-3-4-32-15,-19 5 120 16,-6 7-280-16,-17-2 208 15,-16 13-360-15,-8 1 288 16,-6 0-232-16,-5 0 160 16,3 0-608-16,-3 0-392 15,-9 0-1225-15,-7 4-1247 16,-4 3-1466-16,4 1-623 16,-4-8 2497-16,13 0 2552 15</inkml:trace>
  <inkml:trace contextRef="#ctx0" brushRef="#br0" timeOffset="-214340.09">5465 7287 4312 0,'-5'-15'1217'0,"-27"-4"-721"0,23 14-184 0,9 5-312 16,3-6 3953-16,5 6-2505 15,5 0 184-15,20 6 193 16,6 12-857-16,-1 1-400 15,6 7-376 1,-15-10 8-16,-29-16-200 0,17 33 368 16,-10-4 24-16,-7-1 56 15,-10 29 73-15,-6-14-385 16,-15 12 56-16,-1-3-64 16,-4-8-112-16,2-17-88 15,29-11 24-15,-25 24-216 0,1-10-1505 16,8 10-2952-16,14 3-3065 15,1-5 3130-15</inkml:trace>
  <inkml:trace contextRef="#ctx0" brushRef="#br0" timeOffset="-212818.5">5350 12111 3776 0,'0'0'0'0,"-45"-8"6626"0,37 2-3666 16,17-14-767-16,4 11 863 16,16-20-1159-16,29 13-369 15,22-1-832-15,10-5-288 16,11-17-288-16,5 21-208 15,-12 2-1272-15,-94 16 1360 16,76 5-5529-16,-31 25-4889 0,-12 5 4561 16</inkml:trace>
  <inkml:trace contextRef="#ctx0" brushRef="#br0" timeOffset="-211902.07">5417 11593 2224 0,'-26'-16'2448'0,"-15"16"489"0,18-8 72 0,9 6 576 16,3-16-633-16,9 7-831 16,7 2-489-16,19 3-136 15,14 1 57-15,-2-4-529 16,25-1 264-16,-5-9-632 15,-15 14-424 1,9-10-72-16,-7 20-64 16,18-3-304-16,-22 11-1328 15,-2-8-2265-15,-8 5-3368 16,17 0-3098-16,-14 8 5843 0</inkml:trace>
  <inkml:trace contextRef="#ctx0" brushRef="#br0" timeOffset="-211360.81">7047 10999 1576 0,'-10'-4'1672'0,"-9"1"25"0,11 0 863 0,-5-1 593 16,7 8-457 0,-1 4-551-16,7 7 199 15,0 11-247-15,0-4-193 16,5 22-295-16,-5 14-241 15,6 0-328-15,-6-58-1040 0,4 54 528 16,2-13-216-16,0 6 16 16,1-7-384-16,2-20 32 15,-5 4-1504-15,-1 0-1721 16,-3-9-2584 0,0 3-1937-16,-7-6 793 15,-17-8 5393-15</inkml:trace>
  <inkml:trace contextRef="#ctx0" brushRef="#br0" timeOffset="-211101.09">6434 11588 5025 0,'0'0'0'0,"-40"14"3952"0,29 1-503 0,7-15-32 0,19 0 256 0,23 2-1289 15,22-2-415 1,26 3-553-16,22-2-304 15,18-7-288-15,14 8 225 16,-5-14-625-16,-135 12-424 16,126-28 128-16,-18 37-400 0,-12-9 216 15,-27 5-377-15,-29 1-1143 16,-17 4-1609-16,-15-2-1680 16,-15 7-1304-16,-14-5 56 15,-14 11 896 1,8-11 4289-16</inkml:trace>
  <inkml:trace contextRef="#ctx0" brushRef="#br0" timeOffset="-210199.38">6723 12044 1560 0,'-5'3'2008'0,"-3"-13"-23"0,5-3 1055 0,3 16 761 16,-2-3-968-16,2 1-945 15,3 5 265-15,4 9-225 16,1 29-560-16,-8-6-423 15,0-8-313-15,-7 18-160 16,7-48-472-16,-6 56 216 0,-1-2 48 16,3-21-56-1,2-9-200-15,-1-8 56 16,3-11 16-16,0-10-88 16,13 0 32-16,14-25-88 15,15-22 88-15,-1 11-56 16,1-23 128-16,0-14 120 15,-1 8-80-15,-4 19-16 16,-5 39-128-16,-22 16 96 16,4 12-48-16,-4-1 192 15,-7 18-176-15,0 12-112 16,-3 4 136 0,0-14-112-16,0-14 168 15,4-3-416-15,4-13 104 16,5-2 192-16,3-3-216 15,4-14 32-15,8-26 8 16,10 7 32-16,-1-5-64 16,3-17 408-16,2-10-64 15,-2 22-32-15,-27 45-104 16,8-9 32 0,-8 48 168-16,-10-13-64 15,-3 25-104-15,-8-17-40 16,-2 12-296-16,-3 6-1456 15,4-5-2697-15,7-4-4297 16,8-22-576-16,1-23 7658 16</inkml:trace>
  <inkml:trace contextRef="#ctx0" brushRef="#br0" timeOffset="-209512.75">8136 11126 1648 0,'-24'-7'1312'0,"8"4"168"0,8-3 481 0,-5-1 831 0,5 3-47 0,6 0-232 0,2 2-569 16,7-2-120 0,10-5 241-16,9 9-233 15,20 3-415-15,17 7-153 16,-63-10-1264-16,71 5 1096 0,14-3-248 16,4 1-104-16,8-1-448 15,-1 2-72-15,-8 0 25 16,-11-1-113-16,-10-3-128 15,-20-7 8-15,-9-2-24 16,-26 9-200 0,-6-6-745-16,-6 6 953 15,-14 4-4929-15,-22 3-376 16,-7-2-1584-16,-10 1-1 16,-14 0 3810-16,48-6 2936 0</inkml:trace>
  <inkml:trace contextRef="#ctx0" brushRef="#br0" timeOffset="-208901.72">8174 11119 3480 0,'-8'2'2593'0,"-9"-1"-89"0,13-4 713 15,4-3 736-15,0 7-456 16,0 2-1281-16,4 2-560 15,-4 0-263-15,3 10-249 16,8 0-512-16,-5 4-160 16,-2 1 8-16,-4-20-480 15,14 15 568-15,2 5-263 16,10-2-49-16,14 14-72 16,21-19-8-16,11 10-40 15,7 7 56-15,6 0-136 16,-15-9 72-16,-2 7-168 15,-27-18-24-15,-1 3 48 16,-16 18 24 0,-17 2-56-16,-9 6-64 15,-14-13-56-15,-19-2 0 16,-13 17 152-16,-23 7-168 16,-1-3 352-16,-10-2-56 15,-4-2 104-15,18-14-72 16,19 11-56-16,7-17 272 15,18-20-40-15,11 3-240 16,11-3-32-16,2 9-192 16,10 0 344-16,16-2-16 15,9-8 128-15,15-14-32 16,11 18-40 0,9-2 0-16,17-9-64 15,-1 2-96-15,3-8-144 16,-12-4 64-16,-4 13-56 15,-13-6-56-15,-17 5-688 16,-24 1-1264-16,-6 8-969 16,-13 7-2080-1,-1-8 192-15,-4 2-6610 0,-8-23 8579 16,10 13 2072 0</inkml:trace>
  <inkml:trace contextRef="#ctx0" brushRef="#br0" timeOffset="-208206.85">8508 10536 3248 0,'0'0'0'0,"-40"-15"3201"0,27 4-1353 0,8 0 889 0,2 11 424 16,3 0-3161-16,0 6 3536 15,10 14-1567-15,-1 15-585 16,9 13 432-16,-7-5-1183 15,0 28-73-15,-4-10 24 16,-7-61-584-16,3 60 336 16,0-14-168-16,0 6 0 15,1-19-216-15,-1-20 160 16,0-5-48-16,2-6 40 16,-2-5-64-16,10-20-152 15,14-30-56 1,0-3-176-16,7-3 72 0,5-17-352 15,-3 6 192 1,-10 1 272-16,0 30 47 16,-10 20 57-16,-10 14 56 15,-6 5 0-15,0 11 281 16,0 19 47-16,0 4 24 16,-6 4-168-16,1 1 0 15,2-11-40-15,3-3-184 16,0-4 48-1,6-7-40-15,9-7-8 0,5-7-224 16,14-12 112-16,3-13-8 16,-3-14 56-1,1 9-160-15,-9 7 232 16,1 8-80-16,-6 7 176 16,-10 8-192-16,-5 17-241 15,-6 33-279-15,-6 9-904 16,-5 9-2537-16,0 10-3344 15,4 6 87-15,-2-15 5234 16</inkml:trace>
  <inkml:trace contextRef="#ctx0" brushRef="#br0" timeOffset="-207779.17">8189 12415 5009 0,'-2'1'1992'0,"-20"5"1001"0,15-6 255 0,4 9 121 16,1 0 112-16,-1 12-1825 15,3 9-416-15,0 14-527 125,0-2-57-125,0-7-360 0,0-4-304 0,0 2-64 0,0-33 72 0,0 28-120 0,0-16-1737 0,0 1-2408 0,8-17-2048 0,2-16-1505 0,-1-7 4466 0,-9 7 2512 0</inkml:trace>
  <inkml:trace contextRef="#ctx0" brushRef="#br0" timeOffset="-207672.16">8224 12243 4544 0,'-2'-14'1937'0,"-28"-10"3304"0,22 28-2993 16,1-19-479-16,7 20-777 15,8-9-1040-15,31 6-624 16,3 1-3433-16,14 6-3233 16,3 10 2778-16</inkml:trace>
  <inkml:trace contextRef="#ctx0" brushRef="#br0" timeOffset="-207480.86">8519 12410 6921 0,'-13'-4'2048'0,"-20"-15"2425"0,18-9 0 16,10 26-1296-16,13-24-1177 15,24 5-1423-15,13-1-385 16,18-7-216-16,-2 18-240 16,-3 12-1385-16,-9 5-2944 15,-9 9-3240 1,-40-15 7833-16,23 25-7266 0,-20 1 5042 0</inkml:trace>
  <inkml:trace contextRef="#ctx0" brushRef="#br0" timeOffset="-207323.7">8598 12573 1560 0,'-5'4'2560'0,"-35"11"1873"47,17-8-920-47,15 1-1280 0,7-3-1425 0,14-10-976 0,30-15-264 0,23 1-2529 15,3-12-3368-15,1 1 2176 0,-54 24 3097 16</inkml:trace>
  <inkml:trace contextRef="#ctx0" brushRef="#br0" timeOffset="-207084.77">9108 12131 4280 0,'-13'7'3425'0,"-22"29"-112"0,19-24-40 156,-4 9 135-140,3 32-551-16,-7 3-993 0,6 5-471 0,5 2-657 0,2-2-632 0,11 15-856 0,11-10-2529 0,15-8-3481 0,-26-58 6762 0,30 57-9282 0,-7-22 4714 0</inkml:trace>
  <inkml:trace contextRef="#ctx0" brushRef="#br0" timeOffset="-206426.35">10213 11063 3320 0,'-3'-4'1232'0,"-15"-17"1961"0,10 2 32 0,2 4 120 15,-4 8-369 1,-9 7-847-16,-4 10-801 15,-14 11-328-15,-8 29 168 16,-4 14-23-16,4 11 151 16,-11 9-88-16,56-84-1208 15,-45 97 1200-15,6-8-287 0,9 6-49 16,9-16-88-16,18-16-216 16,6-22-568-16,24-8 16 15,10 15-200 1,6-13-16-16,14-11-112 15,10-28-344-15,7-12-1033 16,1 10-1679-16,1-16-2482 16,-4 1-3071-16,0-25 863 15,-46 11 6506-15</inkml:trace>
  <inkml:trace contextRef="#ctx0" brushRef="#br0" timeOffset="-205929.89">10612 11271 6497 0,'-27'3'5129'0,"-2"12"-2264"0,18 1 159 16,1 22 737-16,-1 6-784 15,6-9-1217-15,5 0-480 16,3 8-584-16,4 0-95 16,4-9-457-16,0-4-160 15,2-9 288-15,-13-21-272 0,10 18 232 16,3-4-128-16,-1-13-32 15,6-17-368 1,8-25 328-16,12 5-72 16,-4-17 0-16,3-20 56 15,-10-13-72-15,-1-6 336 16,-10 44-504-16,-7 24 200 16,-2 28 56-16,-7 7 0 15,3 46-40-15,-3 7-72 16,0 5 16-16,8 1 200 15,2-8 96-15,3-9-272 16,-2-11-112 0,6-8 296-16,12-6 48 15,-8-13-144-15,14-11 88 16,1-10-104-16,2-30-216 16,1 14 0-16,-2-17 8 15,4-14-512-15,-13-26-1545 16,7 20-1480-16,-19 20-3008 15,-5 14-2961-15,-4 28 4449 16,-7-1 4369-16</inkml:trace>
  <inkml:trace contextRef="#ctx0" brushRef="#br0" timeOffset="-205447.45">11570 11274 6169 0,'0'-5'2752'0,"-19"-10"2337"0,19-5-1584 0,16 1-800 16,9 4 111-16,11 5-1439 15,13 11-441-15,1 9-424 16,-5 25-8 0,-11 13-384-16,-5 15 96 15,-23 1-136-15,-6-64-80 0,-2 71-32 16,-20 0 72-16,-12-10-144 15,-4 24 184-15,7-15 152 16,-1-24 64-16,16-41-144 16,13-2-152-16,9-16-8 15,10-4-224-15,26-15 16 16,1-41-80 0,5-3-8-16,-3-21 456 15,16-10-712-15,-16-10 136 16,-6 36 360-16,-20 38-64 15,-11 41 232-15,-10 3-16 16,-10 35 32 0,-12 17 32-16,-15 0 280 0,13 22-72 15,6 1 128-15,0-10-184 16,12-18-152-16,3-9-352 16,13-18 56-1,8 9-56-15,4-23-760 16,17-6-2033-16,-2-7-2664 15,11-6-2753-15,7-34 1001 16,-6-22 5825-16</inkml:trace>
  <inkml:trace contextRef="#ctx0" brushRef="#br0" timeOffset="-205199.97">12449 10717 5473 0,'-5'-2'2336'0,"-37"-6"1457"0,21 8-1128 0,4 8-233 16,-6 17 521-16,-9 6-1481 16,11 25-216-16,4-4-448 15,6 19 161-15,3-11-377 16,4-2-232-16,8-27-136 16,-4-31-224-16,9 32 48 0,2-11-232 15,10-2-80 1,10 0-632-16,-6-17-2209 15,-2-2-880-15,12-20-3673 16,2-5 457-16,0-19 5121 0</inkml:trace>
  <inkml:trace contextRef="#ctx0" brushRef="#br0" timeOffset="-205003.25">12672 10813 3656 0,'-10'0'3777'0,"-3"6"-1312"0,9 12-41 16,-4 18 1153-16,-7 3-825 15,2 5-527 1,4-15-985-16,2 14-1080 16,7-16-248-16,-1 7-992 15,1-9-2977-15,0-25 4057 16,0 22-7505-16,0-16 95 0,3-4 5282 16</inkml:trace>
  <inkml:trace contextRef="#ctx0" brushRef="#br0" timeOffset="-204883.21">12696 10465 5153 0,'-34'-7'3280'0,"20"7"-3024"16,14 5-648-16,11 10-728 16,26 16-3313-16,-3 0 1697 15</inkml:trace>
  <inkml:trace contextRef="#ctx0" brushRef="#br0" timeOffset="-204591.88">13044 10638 5569 0,'0'0'0'0,"-13"-6"5673"0,10 6-3569 0,17 5 345 15,-4 19 1088-15,3 26-1369 16,3 6-760-16,-2 24-319 16,2 4-25-16,-9 0-312 15,-1-11-328 1,-6-17-144-16,0-56-280 0,-18 58 144 16,-12 11 16-16,-2-22-256 15,5-18-656-15,4 0-2233 16,4-23-4176-16,-2 8-5050 15,-3-13 8603-15</inkml:trace>
  <inkml:trace contextRef="#ctx0" brushRef="#br0" timeOffset="-204080.16">13419 11543 2576 0,'-5'0'1128'0,"-25"-8"1729"0,17 2-137 15,12-3 529-15,1 8 56 16,17 1-1001-16,22 1-199 16,4-3-689-16,16-7-120 15,7 3-671-15,8 1-241 16,0 2-296-16,-74 3-88 16,70-10 16-16,-18 2-272 0,-8-4-1801 15,-16 7-2184-15,-12-6-2760 16,-16 11 7001-1,-15-12-10506-15</inkml:trace>
  <inkml:trace contextRef="#ctx0" brushRef="#br0" timeOffset="-203840.51">13762 11165 4336 0,'0'0'0'16,"-38"25"4921"-16,24 11-3640 0,12 12 1279 0,2 8 1425 0,-3 0-520 15,3 17-1097 1,0 9-991-16,3-6-769 16,-3 1 88-16,-5-17-632 15,-1-6-128-15,6-54 64 16,-5 66-304-16,3-23-616 0,2-20-1425 16,16-21-1456-16,13-7-1592 15,10-22-1616-15,25-25 2096 16,-37 12 4009-16</inkml:trace>
  <inkml:trace contextRef="#ctx0" brushRef="#br0" timeOffset="-203422.74">14285 10912 6681 0,'0'0'0'0,"-17"1"5513"0,12-2-3200 0,5 15 159 15,3 30 1209-15,0 26-969 16,1 11-895-16,7 5-585 15,-8 1-504-15,-3 1-592 16,0 7 88 0,-2-8-80-16,2-87-144 15,-11 82 56-15,-8-13-80 0,-4 0 80 16,4-20-152-16,6-18 8 16,7-29-272-16,6-11-192 15,0-18-112-15,16 5 40 16,18-25-24-16,11-24 40 15,8-7-88-15,-5 24 447 16,13 24 506-16,-13 21-97 16,-5 5 24-16,-17 27 80 15,-5-2-176 1,-12 9 408-16,-9-2 96 16,-26 22-16-16,-14-7-56 15,-13-9-176-15,-11 2-360 16,-5-6-88-16,8-10 120 15,13-9-608-15,10-16-1272 16,20-11-2649-16,10-6-3401 16,19 14-1024-16,18-21 6234 15</inkml:trace>
  <inkml:trace contextRef="#ctx0" brushRef="#br0" timeOffset="-203143.21">14967 11617 7369 0,'-38'-20'5761'0,"17"17"-2688"0,19 2-480 16,5-3-361-16,10-6-768 15,26 5-832-15,17 8-440 16,8-1-304-16,7 3-8 16,-6 0-1032-16,-1 3-3217 15,-12-3-4681-15,-52-5 9050 16,27 7-7617-16,-24-4 6729 0</inkml:trace>
  <inkml:trace contextRef="#ctx0" brushRef="#br0" timeOffset="-202621.04">15646 11318 2184 0,'-13'-8'2080'0,"-16"-1"97"0,21 7-25 0,8-3 825 16,0-5-24-16,0 20-753 15,11 29 17 1,2-20-905-16,8 40 288 16,0-28-984-16,1-8-440 15,17 2-72-15,-39-25-104 0,17 33-104 16,7 1-1072-16,-5-9-2817 16,9-19-2472-16,9 0-1529 15,-13-12 4986-15</inkml:trace>
  <inkml:trace contextRef="#ctx0" brushRef="#br0" timeOffset="-202404.52">16107 11291 5321 0,'-20'0'4032'0,"-19"32"-1775"0,18 12 288 16,-16 20 1199-16,-3-8 121 15,-5 25-1904-15,4 7-873 16,-7-3-256-16,7-11-200 15,11-8-408-15,12-10-432 16,12-4-272-16,6-52 480 16,3 50-1968-16,8-32-1521 0,9 2-1904 15,15-10-2545 1,5-25 2025-16,-18 11 4809 0</inkml:trace>
  <inkml:trace contextRef="#ctx0" brushRef="#br0" timeOffset="-202041.47">16526 10824 2728 0,'-5'0'2217'0,"-9"-15"479"0,4 9 753 0,5 2 216 16,-3 4-609-16,-4 5-1071 16,-9 15-233-16,1 9-344 15,-15 24-119-15,3-1-105 16,3-5-216 0,5 7-184-16,24-54-784 0,-21 40 456 15,10 8-248-15,8-20 16 16,1 8-119-16,18 4-258 15,2-22-231-15,16-11-1080 16,3 11-1681-16,-1-36-2040 16,-10 21-2800-16,11-18 279 15,2-29 5562 1</inkml:trace>
  <inkml:trace contextRef="#ctx0" brushRef="#br0" timeOffset="-201838.68">16788 10916 4000 0,'-8'1'3505'0,"-17"4"-264"0,16 4-369 16,-4 1 561-16,-1 15-144 16,-4 18-1097-16,2 6-479 15,6-12-577-15,1 7-632 16,-1-16-512-16,2 11-280 16,2-11-432-16,6-28 720 15,-7 20-2665-15,6-13-2344 16,4-2-2592-16,6-7 1743 15,11-45 2130-15</inkml:trace>
  <inkml:trace contextRef="#ctx0" brushRef="#br0" timeOffset="-201702.8">16752 10618 3304 0,'-6'-8'2857'0,"-21"-9"392"0,17 12-1913 15,8 1-1256-15,2 4-80 16,15 0-3929-1,22-4-1400-15,-24 4 3769 0</inkml:trace>
  <inkml:trace contextRef="#ctx0" brushRef="#br0" timeOffset="-201461.66">17189 10605 4232 0,'-5'0'1617'0,"-10"3"1047"0,15 12-239 0,7 24 1704 15,2 10-88 1,7 16-1265-16,10 17-503 16,-3 11-649-16,1-10-416 15,-12-4-424-15,-12-2-431 16,-11-3-113-16,11-74-240 0,-32 58 32 16,-6-24-120-16,-6 12 8 15,4-2-585-15,-6-31-1751 16,6-7-2833-16,-1-6-4913 15,-10-5 1456 1,38-12 7682-16</inkml:trace>
  <inkml:trace contextRef="#ctx0" brushRef="#br0" timeOffset="-200670.28">18311 10571 4168 0,'-1'-2'1481'0,"-15"-16"2223"0,8-3 1074 0,6 11-1786 16,-1 0 105-16,3 4-1193 15,3 8-992-15,15 17 297 16,7 22-329-16,4 6-120 16,-1 12-192-16,-4 6-120 15,-24-65-448-15,17 72 472 0,-7 2-176 16,-10 1-8-16,-13-8 33 16,-27-3-153-1,-10-14 56-15,-11-14-248 16,-3 0-8-16,3-3-24 15,19-26 24-15,7-4-128 16,14-23-48-16,7-2-193 16,7-8 49-16,7-10 312 15,16-3-152-15,4 28 328 16,13-9-128-16,9 9-72 16,9-5 232-1,7 0-112-15,10 0-200 16,4 9 48-16,-2 3-232 15,1 8-1896-15,-10 3-2633 16,-15 4-3289-16,-7 14-736 16,-26-3 6090-16</inkml:trace>
  <inkml:trace contextRef="#ctx0" brushRef="#br0" timeOffset="-200419.66">17777 11398 8425 0,'-51'-7'6874'0,"12"7"-4674"0,31-4 377 15,20 10-689-15,28-3-7 16,32-11-521-16,43-4-336 16,35-7-352-16,29 7-408 15,2 5-136-15,1-4-200 16,-17 12 360-16,-165-1-288 15,131 2-256-15,-39-5-1816 16,-38 8-2681-16,-46-2-1729 16,-16 12-847-16,-41 7 2024 15,13-7 4001-15</inkml:trace>
  <inkml:trace contextRef="#ctx0" brushRef="#br0" timeOffset="-200005.12">17920 11609 5601 0,'-19'-16'4849'0,"8"12"-2601"0,14-1 1361 0,18 0 744 16,6-1-1352-16,15 12-1185 16,6 3-544-16,3 27-440 15,-1 8-271-15,-15-3-201 16,-11 15-200-16,-14 4-80 15,-10-60-80-15,-2 75 128 0,-25-3 112 16,-13-15-256 0,-16 12 48-16,-4 1 112 15,-4-10-208-15,0-10 88 16,22-38 24-16,-9-7 8 16,20-5 232-16,6-27-424 15,13 28-160-15,11-26-88 16,15-12 168-16,26-24 24 15,18 17-24-15,3 21 95 16,10 6-183-16,12 3-560 16,15 3-1352-16,-8-13-2457 15,-13 22-3529 1,-23-1-1176-16,-36-7 6962 0</inkml:trace>
  <inkml:trace contextRef="#ctx0" brushRef="#br0" timeOffset="-199594.92">17468 11100 4184 0,'-12'0'2705'0,"-4"-2"-232"0,15-2 319 0,1-2 753 15,11 6-216-15,16 21-1057 16,9 22-184 0,-19 30-255-16,12 10-721 15,-10 17-464-15,-12-5-184 16,-17 11-128-16,10-106-336 0,-32 100 441 15,-21-1 87-15,-11-11 8 16,-21 9-32-16,-3-6-144 16,1-32-40-16,18-23-224 15,23-15-120-15,17-14-472 16,14 0-1152-16,11-6-1777 16,12-1-2728-1,17-3-3482-15,31-19 1826 16,-28 22 6441-16</inkml:trace>
  <inkml:trace contextRef="#ctx0" brushRef="#br0" timeOffset="-198980.54">18538 11726 3344 0,'0'0'0'0,"-2"-22"3353"0,0 17-1009 0,9-11 1425 16,-1 14 0-16,-3-3-1913 16,9 4 393-16,-3 16-33 15,4 29-423-15,-2 10-201 16,-4 0-440-16,-7 11-183 16,0 9-273-16,0-74-696 0,-7 67 488 15,-10-3-32-15,-1-20-304 16,-1 17-264-16,3-33 232 15,1 5-48 1,7-26-64-16,0-12 88 16,8-10-56-16,0 13-48 15,7-26-112-15,10 2-104 16,17-35 272-16,4 10-88 16,6 23-96-16,-6 11 272 15,-15-2 352-15,4 18-416 16,-3 12-96-16,-8 13 48 15,-10 21 296-15,-6-6-168 16,-16-11 128 0,-22 0-64-16,14 10-272 15,-8 1 0-15,-7-7-16 16,9-22 56-16,3-14-480 16,-1 1-1048-16,6-3-1665 15,9 3-3528-15,10-4-5786 16,3-36 6522-16,0 27 5113 15</inkml:trace>
  <inkml:trace contextRef="#ctx0" brushRef="#br0" timeOffset="-197513.84">20106 11064 3144 0,'-5'-5'1176'0,"-22"-19"1489"0,6 1-721 0,5 11 1337 0,-14 6-600 16,7 6-1049-16,-4 11-456 15,-10 23-15 1,-1 15 47-16,-9 17 232 16,1 5-184-16,-7 3-311 15,53-74-945-15,-42 94 880 0,11-10 48 16,-5-2-120-16,18-14-880 15,10-25 408-15,14 12-280 16,20 15-344-16,21-37 272 16,13-5-496-16,16-7-1072 15,7-13-1545 1,-1-6-2880-16,1-12-2073 16,-2-19 2393-16,-46-9 4361 0</inkml:trace>
  <inkml:trace contextRef="#ctx0" brushRef="#br0" timeOffset="-196997.23">20448 11211 5553 0,'-29'-20'4017'0,"8"17"-1841"0,16 0 1673 0,4-1-849 15,1 5-1431-15,6 7-537 16,5 19 224-16,-7 2-239 15,-1 26 207-15,-3 1-272 16,3 13-144-16,0-10-24 16,-3-59-784-16,3 56 592 0,1-28-335 15,8-5-65-15,6-6-152 16,1-9 88-16,9 2 64 16,0-18 8-16,9-19-136 15,3-26 568 1,-9 18-824-16,9-27 200 15,0 2-176-15,0-18 48 16,0 9 144-16,-14 50-216 16,-5 5 352-16,-15 13-344 15,-3 7 80-15,-3 22 40 16,0 31 72-16,5-6 16 16,-5-13 40-16,3 0 0 15,7-8 160-15,5-1-224 16,15-13 304-1,-4-3-416-15,11-9 240 16,3-17-160-16,6-3-152 16,-3-5-424-16,-2-24-1129 15,0 3-2336-15,-5-4-2976 16,-17 8-3057-16,-8-5 5569 16,-11 26 3465-16</inkml:trace>
  <inkml:trace contextRef="#ctx0" brushRef="#br0" timeOffset="-196507.55">21579 11113 6113 0,'-2'-4'2784'0,"-17"-12"2866"0,16 8-1449 16,6 8-801-16,3-2-775 15,9 2-1577-15,13 5-448 16,0 15-120-16,-6 16-192 15,-7 11-152-15,-4 16 32 16,-11-18 8 0,0-45-176-16,-3 67 104 0,-13-6 40 15,-5-1-96-15,2-6 273 16,1-28-121-16,10-14-304 16,5-3 200-16,3-18 40 15,16 2 232-15,21-21-344 16,6-26-304-16,11 14-40 15,1-8-81-15,12-26-175 16,-6-29-16 0,-6 22-16-16,-17 22 320 15,-23 37 184-15,-12 23-88 16,-14 14 48-16,-17 14 240 16,-16 20 160-16,7 1 112 15,1 2 64-15,9 2-80 16,6-9-72-16,10-10-72 15,11 4-224-15,13-11-80 16,13-21-248-16,14 1-752 16,-2-8-1392-16,21 0-2546 15,-6-10-2551 1,7-17-305-16,4-30 5882 16,-48 37 1080-16</inkml:trace>
  <inkml:trace contextRef="#ctx0" brushRef="#br0" timeOffset="-196248.98">22512 10757 6137 0,'-6'-6'4161'0,"-18"-8"-521"0,22 7-599 0,-3 7-656 16,-1-4-777-16,-2 5-1144 16,-2 18-192-16,-9 19 464 15,0 10 96-15,3 12-255 16,4-16 31-16,8 5 0 15,4-49-608-15,0 39 456 0,6-14-176 16,12 1-112-16,6-7-240 16,13-10-384-16,-9 2-1528 15,13-6-2569-15,-3-7-4025 16,4-10 256-16,-1-19 6322 16</inkml:trace>
  <inkml:trace contextRef="#ctx0" brushRef="#br0" timeOffset="-196051.08">22905 10799 6193 0,'-6'0'2184'0,"-22"0"1729"0,19 4-1200 0,-4 12 1488 0,-3 8-273 16,-5 11-1815-16,7-2-1105 16,4 6-648-1,7-7-376-15,3-5-256 16,8 8-1432-16,1-16-2473 15,-9-19 4177-15,13 15-7250 0,7-14-799 16,-8-5 3968-16,-12-6 3025 16</inkml:trace>
  <inkml:trace contextRef="#ctx0" brushRef="#br0" timeOffset="-195966.73">22870 10651 1352 0,'0'0'0'0,"-15"-43"2136"0,7 20-679 0,7 4-969 0,4 13-600 16,11 2-1105-1,6 4-1583-15,-6 3 1504 0</inkml:trace>
  <inkml:trace contextRef="#ctx0" brushRef="#br0" timeOffset="-195685.1">23155 10620 4985 0,'-14'-7'4569'0,"3"4"200"15,11 3-4769-15,4 8 7577 16,6 21-5312-16,1 16-633 16,18 4-320-16,-14 14-488 15,10 2-359-15,-15-3-169 16,-10-6-240-16,-11 12 40 16,11-68-96-16,-42 58 96 0,0-14 112 15,1-6-192 1,-1-17-112-16,13-3-560 0,5-16-2033 15,18 8-3504 1,6-10 6193-16,6 3-18508 16,-1-7 17492-16</inkml:trace>
  <inkml:trace contextRef="#ctx0" brushRef="#br0" timeOffset="-195400.01">23507 11465 8201 0,'-5'0'2833'0,"-22"-10"1712"0,28-7-2049 0,9 10 25 15,6-13 352-15,11-3-2049 16,13 26-728-16,18-3 24 15,6 6-72-15,8-10-40 16,-3 7 24 0,5-12-520-16,-74 9 488 0,66-9-1705 15,-12-7-2304-15,-15 12-1872 16,-22-12-3145-16,-7-11 5546 16</inkml:trace>
  <inkml:trace contextRef="#ctx0" brushRef="#br0" timeOffset="-195199.69">23944 11093 4785 0,'-35'0'5569'16,"14"2"-3473"-16,13 20 257 0,-3 10 1223 15,-7 26-359 1,-2 11-1104-16,10-8-849 16,2 18-616-16,8-8-720 15,0-1-696-15,13 1-2473 16,4-4-3992-16,-17-67 7233 0,29 69-10883 15,-22-20 7467-15</inkml:trace>
  <inkml:trace contextRef="#ctx0" brushRef="#br0" timeOffset="-194485.5">24753 10888 3928 0,'0'0'0'0,"-5"0"4201"0,5 0-4201 0,0 4 5393 16,3 12-2320-16,5 17-1049 16,-8 15-559-16,0 11-249 15,-6 17-168-15,-9 2-32 16,-1-1-471-16,-3-14-313 16,19-63-232-16,-16 51 312 0,-5 3-72 15,-1-2-40-15,-1-10-48 16,12-24-144-1,5-10-72-15,6-8 72 16,5-14 224-16,11 2-144 16,14-10-248-16,4-20 112 15,4 22-32 1,6 22 80-16,-3-1 40 0,6 20-224 16,-18-2 344-16,-9 15 40 15,-7 9-152-15,-14 3 384 16,-14-11 40-16,-17 2-8 15,-3-13-72 1,-7-2-64-16,-4-8-160 16,-2-3-24-16,7-6-320 15,13-21-464-15,5 15-1360 16,23-23-2273-16,37-12-2929 16,16-20-1856-16,21 0 5482 15,-57 41 2816-15</inkml:trace>
  <inkml:trace contextRef="#ctx0" brushRef="#br0" timeOffset="-194289.53">25258 11481 5177 0,'0'0'0'0,"-21"0"7081"0,15-6-2904 0,6-2 128 16,0 6-1176-16,9-4-1625 15,17 9-856-15,14-3-280 16,20 3-360-16,4 2 88 15,6-5-600-15,-1-13-1856 16,-69 13 2360-16,69 3-5746 0,-14-1-4688 16,-10 1 3761-1,-39-3 5905-15</inkml:trace>
  <inkml:trace contextRef="#ctx0" brushRef="#br0" timeOffset="-194045.98">26113 11129 7329 0,'-24'-12'6714'0,"18"12"-4954"0,17 2 464 0,3 6 665 16,5 14-777 0,17 14-1367-16,1 3-465 15,3-8-72-15,6 13-608 16,-7-13-529-16,-2 6-1975 15,-37-37 2904-15,16 29-4881 0,11-18-2465 16,-8 0 913-16,2-11 5073 16</inkml:trace>
  <inkml:trace contextRef="#ctx0" brushRef="#br0" timeOffset="-193849.58">26690 11142 4000 0,'-19'-3'3697'0,"-11"6"-136"0,-7 31-408 0,-3 26 183 0,-15 9 233 16,-6 7-1120-16,-3 3-417 16,3-1-680-16,2-4-872 15,28-15-520-15,12-11-392 16,13-11-1656 0,6-37 2088-16,4 44-4297 0,16-6-1952 15,17-28-2649-15,22-10 3961 16,-30-20 4257-16</inkml:trace>
  <inkml:trace contextRef="#ctx0" brushRef="#br0" timeOffset="-193593.81">27101 10834 5513 0,'-21'-5'5825'0,"-27"-11"-2784"0,22 14-2025 16,-1 7 824-16,-2 13 657 15,-14 21-1121-15,17 9-472 16,-6 0-344-16,10 7 120 16,4 4-167-16,7-13-185 15,11 5-104-15,0-51-224 16,6 40-64-16,20-5-136 0,0-11-953 16,11 4-2071-16,6-18-3386 15,11-9-2712 1,-4-18 5586-16</inkml:trace>
  <inkml:trace contextRef="#ctx0" brushRef="#br0" timeOffset="-193416.48">27350 10946 6065 0,'-10'0'3553'0,"-14"10"-1641"0,14 19 721 0,-7 0 2040 15,-9 15-737-15,7-9-2207 16,8 4-1025-1,4 1-576-15,7-6-104 16,0 4-856-16,7-13-1857 16,2-10-2712-16,-9-15 5401 0,15 7-7698 15,2-2 585-15,-2-12 5497 16</inkml:trace>
  <inkml:trace contextRef="#ctx0" brushRef="#br0" timeOffset="-193276.1">27404 10664 6849 0,'-6'-3'2384'0,"-23"-11"273"0,27 8-2625 0,6 6-256 15,2 1-456-15,12 14-3401 16,23 5-1560-16,-20-6 4353 16</inkml:trace>
  <inkml:trace contextRef="#ctx0" brushRef="#br0" timeOffset="-192972.84">27712 10680 3544 0,'-16'-6'5553'0,"7"-4"-2128"0,12 7-1232 0,10 6 447 15,1 19 121-15,-1 32-1097 16,1 14-328-16,-4 13-151 15,-7-4-225-15,-4 1-240 16,-19-13-304-16,-10 1-104 16,30-66-312-16,-37 51 232 0,-8-3-160 15,6-14 32 1,9-9-152-16,4-6-344 16,1-14-1880-16,12-5-2129 15,6-7-3633-15,11-11-1928 16,18-6 7962-16</inkml:trace>
  <inkml:trace contextRef="#ctx0" brushRef="#br0" timeOffset="-192653.25">28235 10811 5673 0,'-16'0'6705'0,"13"3"-5649"15,32 36 513-15,-15 5 831 16,13 15-327-16,1 29-633 16,5 20-384-16,-5 9-200 15,-4-4-71-15,-8 9 279 16,-5-7-664 0,-11-4 288-16,0-111-688 0,-13 107 448 15,-21-7-72-15,-12-19-120 16,-12 9 256-16,-8-30-112 15,1-28-55-15,10-9-386 16,4-12-871-16,14-6-1696 16,-3 5-9787-16,16-16 2273 15,0-14 8106-15</inkml:trace>
  <inkml:trace contextRef="#ctx0" brushRef="#br0" timeOffset="-187583.07">20398 12691 5593 0,'-34'0'2384'0,"-20"-15"-1632"0,31 5-744 15,14-3-40-15,7-1-16 16,15-6 168-16,14-5 432 16,9-19 305-1,7-7 231-15,23 18-112 16,-4-18-440-16,4-10-320 15,-66 61-216-15,71-51 192 0,6 6-40 16,3 22 128-16,-3 7 201 16,6 26-57-1,4 6-144-15,-7 22 8 0,-1 11-216 16,-7 5-40-16,8-18-72 16,-11 3 136-16,-2-1-16 15,-3-12-8 1,2-11 168-16,0-8 280 15,11-22 48-15,11-18-232 16,7 0-96-16,-4-2-176 16,4 0 0-16,-7-3-64 15,-6 16-48-15,-2 12-152 16,-1 11 168-16,-15 1 96 16,22 18-160-16,7 11-80 15,0-19-72-15,17 1 208 16,7-7 80-1,3 0-136-15,3-2 192 16,3-4-40-16,13-4-8 16,-9 3-72-16,2-4-64 15,-1 4 88-15,10-3-48 16,-3 10 176-16,5 13 24 16,8 19-272-16,9 5 40 15,5-13 24-15,4 5-168 16,4-19 464-1,-3 14-80-15,10 3-120 16,14-19-96-16,13-3 640 16,19-6 88-16,14 0-616 15,12-5 1113-15,13-3-1834 16,4-19 810-16,2-1-306 16,-1 12 73-16,-1-7-936 15,-28-13-2481-15,-53-2-3520 16,-59 20 1120-16,-82 6 4825 15</inkml:trace>
  <inkml:trace contextRef="#ctx0" brushRef="#br0" timeOffset="-186370.96">20671 12136 2736 0,'-26'5'2057'0,"-25"10"111"0,30-10-1272 0,16 2-600 16,5-1 72-16,16 1 1137 16,21-9 1103-16,10-26 321 15,23-7-273 1,30 11-783-16,13-11 183 15,8-8-511-15,-121 43-1545 0,139-74 1296 16,22 3-448-16,6-5-288 16,12-8-56-16,4-18 104 15,8-15 337-15,3-6-521 16,0 7-64-16,-13 9-192 16,-25 7-96-16,-21 22-32 15,-26 4 16 1,-28 21 88-16,-18 25-72 15,-21-8-24-15,-5 18-56 16,-12-2 144-16,-7 5-232 16,1 0 104-16,-1 9-80 15,-9 0-40-15,-5 6 224 16,-1 0-104-16,0 0 88 16,-3-8-216-16,0 8-232 15,0-2 240-15,0-2-160 16,3 4-24-1,4-7-8-15,7-5-217 16,-4 2-111-16,-1-1-216 16,-1 0-288-16,-4 4-104 15,-4 4-257-15,-2 1-1055 16,-4-3-833-16,-2 5-1208 16,-4 0-1112-16,0 0 1160 15,-6 5 2753-15</inkml:trace>
  <inkml:trace contextRef="#ctx0" brushRef="#br0" timeOffset="-186002.98">23260 10501 4953 0,'0'0'0'0,"-28"-10"3008"0,24 4-2288 0,28-1 1745 15,-4-6 1072-15,6 6-1649 16,21-10 337-16,-12 10-1377 16,27 5-120-1,-2 2-240-15,-10 0-240 16,-9 5-200-16,-41-5-48 16,27 8 288-16,-10 8-120 0,-8 14 128 15,-9 5 88-15,-5 10-112 16,-8-1 192-16,-6 5-79 15,-11-2-57-15,11-3-120 16,-2-16-256 0,8 8 8-16,6-16-545 15,7 8-1927-15,4 2-2337 16,5 1-2809-16,9-1 1273 16,-15-6 4521-16</inkml:trace>
  <inkml:trace contextRef="#ctx0" brushRef="#br0" timeOffset="-184474.36">23768 10040 5337 0,'-37'-19'2312'0,"26"19"-1528"0,1 0 1617 16,-6 15-793-16,0 10-704 15,-8 19 385-15,5 3-201 16,11 3-320-16,6-3-96 16,10-6-80-16,21-2 0 15,-3-6-87-15,1-18 87 16,16-9 144 0,20-10-200-16,8-31-48 15,9-4-384-15,0-25-72 16,-8-5 304-16,-24-4-232 15,-30-1 24-15,-18-2-16 16,-35 2-24-16,-39 1 16 16,-27 18 32-16,-10 34 96 15,4 17-200-15,18 22-248 16,22 22-944-16,35 14-3353 16,27 6-5521-16,53-7 3353 15</inkml:trace>
  <inkml:trace contextRef="#ctx0" brushRef="#br0" timeOffset="-183470.23">26091 12059 1360 0,'-49'0'1608'0,"13"-7"161"0,21 12 815 16,14-3 281-16,1-3-665 16,27-29 9-16,15-12 143 15,26 6-383-15,26-14-193 16,21-32-288-16,13 8-576 15,17-22-271-15,9 0 303 16,4-10-552-16,1-5 136 16,8-4-136-16,-7 9-72 15,-12 6-32 1,-12-16 32-16,-7 6-32 16,-30 22-328-16,-28 16 136 15,-28 23-40-15,-24 19-40 16,-9 10 440-16,-10 7-264 15,-2 3-144-15,-3 4-48 16,1 0-24-16,0-2-24 16,4 8-72-16,-1-3-336 15,-2 3-504-15,3-3-832 16,0 3 1792 0,0-7-6802-16,0 5 729 15,0-3-1529-15,-10 5 4282 16,0-3 2496-16</inkml:trace>
  <inkml:trace contextRef="#ctx0" brushRef="#br0" timeOffset="-183183.12">27813 10424 2528 0,'-27'0'2193'0,"-15"-10"-17"0,25 3 841 16,13 2 175-16,4 0-303 16,7-8-1081-1,23 3-295-15,36 0-241 16,8-6-128-16,16 7-392 15,9-2-280-15,-1 7-240 16,-98 4-232-16,91 0 112 0,-22 14 89 16,-30 11-49-16,-20 14 56 15,-14 12 40-15,-32 11 216 16,-12 3 224-16,-15-2-328 16,-11 1 0-16,-5 1 24 15,3-3-600 1,17-19 216-16,19-7-168 15,14-31-1584-15,15-2-2049 16,29-7-1144-16,13-25-3169 16,18-16 1705-16,-29 5 5457 15</inkml:trace>
  <inkml:trace contextRef="#ctx0" brushRef="#br0" timeOffset="-182787.87">28923 9595 10290 0,'-40'0'2888'0,"-45"28"-2688"0,43 17 264 0,12-1 1361 16,-12 16 191-16,2 7-679 15,16 3-153-15,8-3-176 16,13-3-264-1,16-8-280-15,20-12-288 16,6-21-24-16,-39-23-152 0,50 19 56 16,1-14 32-16,5-19 96 15,-5-14-200-15,-12-22 48 16,-10-10-112-16,-13-8-184 16,-16-11 104-16,-28-14-168 15,-20 5-64-15,-21 28 144 16,-19 26 56-16,-11 24 8 15,4 25-216 1,18 14-616-16,19 10-2705 16,31 5-4289-16,16 16 1209 15,14-40 5513-15</inkml:trace>
  <inkml:trace contextRef="#ctx0" brushRef="#br0" timeOffset="-181118.15">24164 12264 1984 0,'-78'6'1520'0,"55"22"-135"0,2-9 999 0,0 1-231 16,-1 5-217 0,8 5-32-16,6 4-111 0,4-30-665 15,4 5 264 1,12-3-63-16,0-11 23 16,16-20 232-16,7 5-152 15,10-13-255-15,16-35-169 16,6-24-40-16,4 8-256 15,12-7-32-15,23-20-327 16,18-24-89-16,5-9-80 16,13-1 272-16,-8 15-376 15,-2 3 280 1,-26 28-264-16,-13 7 336 16,-23 14-248-16,-15 13 24 15,-15 13-48-15,-22 17-136 16,2 17 56-16,-16-6-144 15,-4 22 32-15,0-2-224 16,-2 4-688-16,-3 0-713 16,-3-2-1399-16,0 2-1721 15,2 0-1809-15,-4 0-1055 16,-3-4 3120 0,-9-9 3361-16</inkml:trace>
  <inkml:trace contextRef="#ctx0" brushRef="#br0" timeOffset="-180791.45">25226 10664 3376 0,'-45'-7'3409'0,"15"3"-1177"16,18 2 1329-16,12 2-3561 15,0-8 5689-15,13 2-3968 16,24-1-1 0,23 0-384-16,8-8-375 0,13 2-209 15,13-6-432 1,6-8-56-16,-100 27-264 0,104-20 104 15,-9-3-16-15,-12 6-16 16,-20-1-88-16,-23 12 88 16,-24 6-56-16,-8 0 32 15,-5 13 80-15,-8 19 144 16,-22 18-40 0,0-5 16-16,-2 19-64 0,0-12 40 15,5-7-176-15,5-2-144 16,9 0 16-1,0-1 32-15,9-8-496 16,-12-11-1128-16,13 2-1569 16,0-7-1664-16,3-5-2481 15,2 4 457-15,-2-11 4777 16</inkml:trace>
  <inkml:trace contextRef="#ctx0" brushRef="#br0" timeOffset="-176591.18">26131 10046 2176 0,'-16'-1'1224'0,"3"-8"-640"16,11 3 993-16,2-4 471 16,0 0-207-16,7 2-305 15,4-2-192-15,2 0-144 16,1 0-199-16,5 0-177 16,1-5 16-16,0-5-48 15,-20 20-792-15,20-18 720 0,7-8-40 16,2-9-151-16,6-3-57 15,-17 0-8 1,9-2-272-16,-8 0 56 16,9 6-8-16,-9-2-80 15,0 16 56-15,-4 3-120 16,-9 7 48-16,0 10 16 16,-2-4 16-16,-4 4-176 15,0 2 360-15,3 7-80 16,-3 7-48-16,3 8 184 15,-3 1 24 1,0 10 9-16,-5 8-1 16,-3 2 72-16,-3 5-40 15,3 8-112-15,-2-12 48 16,-3 2-80-16,7-5-384 16,0-4 192-16,-1-9 80 15,2 1-120-15,-3-11-144 16,2-2-80-16,4-5 104 15,1-3-16-15,-2 0-472 16,-4-3-904 0,-4 7-585-16,-7-3-311 15,-9 8-201-15,-15-4-87 16,-3 3 23-16,-1-6 817 16,4 1 1376-16,2-4 352 15,14-3 96-15,-6-3 168 16,8-3 912-16,19 0 64 15,4 0 417-15,4 0-57 16,8-8 368 0,26 8-199-16,10-6-241 15,15-1-312-15,12 5-55 16,6-8-537-16,5 0-360 16,2 2-200-16,-12 6-200 15,-23 2-824-15,-9 0-2865 16,-19 17-3553-16,-21 9-1280 15,-25 5 5058-15</inkml:trace>
  <inkml:trace contextRef="#ctx0" brushRef="#br0" timeOffset="-175189.92">5571 14351 7881 0,'-69'-10'3249'0,"59"17"-1913"15,10-4 273-15,4 2 655 16,15 15 48-16,19-24-455 16,15 14-473-16,19-7-792 15,5 11 40-15,8 7 385 16,-8-22-873 0,-6-3-224-16,-21-14-104 15,-7 26-144-15,-22 1-225 16,-11 7-1959-16,-6 2-2513 15,-15 9-2169-15,-23 6 913 16,-12-9 4169-16</inkml:trace>
  <inkml:trace contextRef="#ctx0" brushRef="#br0" timeOffset="-175011.13">5593 14817 4408 0,'-48'24'3329'0,"21"-9"120"0,21-6-697 0,6-2-15 16,3 1 144-16,23-1-537 15,15 1-1216-15,25-19-703 16,24-8-81-16,19 1 56 16,-6 7-720-16,9-14 440 15,-112 25-120-15,86-4-697 0,-7-1-1879 16,-18 0-3105-16,-3 11-4770 16,-20 9 5867-16</inkml:trace>
  <inkml:trace contextRef="#ctx0" brushRef="#br0" timeOffset="-174025.56">8094 13672 1448 0,'-6'-12'-48'0,"1"8"560"0,5-7 368 16,0-1 480-16,6 1 369 15,-6 1 191-15,3 4 689 16,-3-4 159-16,4 6-279 16,-4 4-833-16,3 0-15 15,-3 0-1641-15,0 1 3408 16,0 13-2215 0,3 15-849-16,-3 30 744 15,-2 8 496-15,1-10-176 16,-1 10-615-16,2-9-681 15,3 1-88-15,4-14 128 16,-4-9-120-16,4-4-688 16,-3-2-1585-16,3-10-2056 15,-7-4-2456-15,-10-12-2641 16,-33 8 3945 0</inkml:trace>
  <inkml:trace contextRef="#ctx0" brushRef="#br0" timeOffset="-173792.3">7640 14239 7233 0,'-19'0'3257'0,"1"-5"-1113"0,18 10 1097 0,18 5 760 0,14-5-1361 16,26 20 49-16,28-13-777 16,67-25-960-16,-38 32 73 15,39-18-233 1,3 7 208-16,-1-17-352 15,-156 9-648-15,138-5-600 0,-31 9 296 16,-33 2-1480-16,-34 18-825 16,-22-4-1880-16,-15 6-3977 15,-16-16-1216-15,-25 27 6090 16</inkml:trace>
  <inkml:trace contextRef="#ctx0" brushRef="#br0" timeOffset="-173084.46">7605 15047 1352 0,'0'0'0'0,"-19"0"2760"0,14-8-303 0,5 6 552 15,0-11 719-15,0 8-887 16,6 9-417-16,5 1-311 16,-1 25-457-16,-7 8-503 15,-3 15-385-15,0 8-24 16,0-61-744-16,-11 69 616 15,-3 0 88-15,-2-2-296 0,3-9-112 16,2-14-112 0,6-14 80-16,5-28-96 15,6 1-216-15,21-16-272 16,13-18 40-16,18-18 80 16,2-18 56-16,4-17-312 15,-8-6 184-15,0 18 0 16,-6 27 504-16,-23 24 120 15,-1 12-344-15,-14 16-40 16,-5 24 208-16,-7 1-96 16,0 10 160-1,-7-7-64-15,1-5-160 16,4 9-152-16,1 1 448 16,1-26-552-16,6-7 488 15,6-4-464-15,16-8 384 16,-5-20-328-16,15-15 128 15,4-6 40-15,-2-5-104 16,-1 8 104-16,4-2-88 16,-9 22 136-1,-14 10-40-15,-5 18 104 0,-5 18-24 16,-10 23-136 0,3 3 240-16,-3-7-328 15,3 0-520-15,13-17-2144 16,21 9-2306-16,-11-28-567 15,67-1-4945-15,-40-21 8426 16</inkml:trace>
  <inkml:trace contextRef="#ctx0" brushRef="#br0" timeOffset="-172694.16">9637 13883 3520 0,'-19'0'2569'0,"0"3"391"16,17-8-287-16,2 5 400 15,0 0 167-15,14 5-279 16,20 0-376-16,24-8-537 16,8 6-504-16,17-3-704 15,10-5-103-15,11 0 119 16,-104 5-856-16,105-5 600 0,4-8-128 16,-4-1-992-1,-8-2-56-15,-17 5 888 16,-29 1-1296-16,-27 1-1697 15,-17 9-1904-15,-20 1-1944 16,-37 8-2561-16,-28-4 4241 16,50-4 3681-16</inkml:trace>
  <inkml:trace contextRef="#ctx0" brushRef="#br0" timeOffset="-172223.57">9841 13906 4176 0,'-21'0'2985'0,"-6"4"0"0,22 1 215 0,5-4 433 16,0 19 256-16,6-11-1040 16,14 6-1049-16,16 8-720 15,-7-1-192-15,13 27-135 16,16-26 439-16,-1 7-976 16,-57-30-216-16,63 23 96 0,-7 13-200 15,5-1 120 1,-13-12 480-16,-11 2-488 15,-18 4-136-15,-1 4-344 16,-18-1 144-16,-13 2 504 16,-17-7-288-16,-23 7-224 15,-19 18-384-15,-18 15 111 16,-10-7 1634-16,2-18-953 16,13 0-504-16,17-21 656 15,29 20-184-15,12-21 936 16,17-10-808-16,10-2-80 15,11 12-472 1,26-15 592-16,24 11 8 16,16-20 208-16,11 4-264 15,13 8-96-15,-1-4-32 16,-2-4 144-16,-8-23-120 16,-17 14-912-16,-25-12-1737 15,-19 26-2816-15,-25-15-3401 16,-12 6-896-16,-33-36 6346 15</inkml:trace>
  <inkml:trace contextRef="#ctx0" brushRef="#br0" timeOffset="-171518.52">9947 13234 3344 0,'-12'0'2657'0,"3"1"-793"0,9 4 777 0,0 13 1568 0,0 14-1129 16,6 10-1055-16,9 8-649 16,-6 12 416-16,-2 4-111 15,-1-13-729-15,-6-3-200 16,0-11-1584 0,0-39 832-16,0 33 320 0,0-18 552 15,0-8-632-15,0-7-240 16,0 3-416-16,5-28 728 15,8-9-248-15,3-19 384 16,13-3-664-16,-2-20-544 16,15 2 704-16,-17 1 232 15,15 24 496-15,-22 27-848 16,0 18-600 0,-9 14 496-16,-5 9 584 15,-1 27 488-15,-3 2-792 16,0-7-24-16,3 0-432 15,7-9 440-15,-2-7 792 16,1-9-880-16,1-6-256 16,-1-7 72-16,4-6 176 15,3-13 1000-15,15-19-992 16,-6 9-192-16,1-13-80 16,-2 13 328-16,-6 8 896 15,-2 13-928 1,-7 5 24-16,-2 13-696 15,-7 32 672-15,0 30 472 16,-8 13 56-16,5-4-4337 16,3 6-2032-16,6-5-4449 15,-6 9 4649 1,-3-67 4369-16</inkml:trace>
  <inkml:trace contextRef="#ctx0" brushRef="#br0" timeOffset="-171203.16">9696 15114 6353 0,'-22'0'5009'0,"4"11"-2561"0,14 8 1121 0,-1 11-920 16,-3-1 415-1,-4 11-2223-15,4 11-177 16,2 13-104-16,-5-18-64 16,0 15-88-16,1-3-272 15,-3-8-248-15,13-50 112 0,-6 28-16 16,-4-1 136-16,5-16-312 16,5-6-1144-16,0-5 1336 15,11-11-7250-15,2-20 1281 16,0-39-744-16,-6-14 3144 15,4-1 2417-15</inkml:trace>
  <inkml:trace contextRef="#ctx0" brushRef="#br0" timeOffset="-171082.17">9621 14974 3400 0,'0'0'0'0,"-21"-6"5465"0,0 1-1976 0,13 5-1264 16,5 0-921-16,2 10-1256 15,15 6-568-15,23 4-2705 16,16 5-3328-16,1-7 2136 15,-41-13 3209-15</inkml:trace>
  <inkml:trace contextRef="#ctx0" brushRef="#br0" timeOffset="-170888.45">9964 15238 4528 0,'-17'2'3801'0,"-14"6"664"0,22-18 576 16,-4 10-952-16,11-5-1688 15,10 0-1713-15,10 0-568 16,23 5 72-16,16-5-120 31,4 5-136-31,-12-3-1232 0,-1 6-2657 16,-48-3 3953-16,39 22-6562 0,-20-10-1535 16,-11 20 3968-16,-8-19 2841 0</inkml:trace>
  <inkml:trace contextRef="#ctx0" brushRef="#br0" timeOffset="-170717.51">10035 15454 3240 0,'0'0'0'0,"-40"9"4033"0,22 7-600 0,5-12-305 0,7 1-999 15,9-5-1617 1,28 0-368-16,9-5 32 16,21 0-872-16,4-18-2649 15,8-2-3520-15,-17-3 2720 16,-39 8 2409-16</inkml:trace>
  <inkml:trace contextRef="#ctx0" brushRef="#br0" timeOffset="-170571.56">10556 14987 4648 0,'-14'-4'4689'0,"-7"-6"-336"0,11 21-1280 0,-4 23-280 0,-4 6-529 15,1 17-551-15,4 2-785 16,5 0-784-16,6 8-392 15,8-1-2249-15,22-2-4768 16,15 1-3562-16,-43-65 10827 0,39 38-3760 16</inkml:trace>
  <inkml:trace contextRef="#ctx0" brushRef="#br0" timeOffset="-170002.99">11722 13970 3376 0,'-19'-19'2409'0,"-21"8"583"0,21 12 81 16,-2 8 472-16,-3 1-385 16,-5 14-991-16,-5 5-1193 15,4 29 496 1,-12 17-55-16,4 8-177 0,-4 6 168 16,-2 17-808-16,44-106-600 15,-40 100 937-15,18 0 271 0,-1-38-1304 16,20 2 208-16,11 2-544 15,29-17 696 1,10-1-304-16,20-15-40 78,12-23-384-78,12 1-1481 0,9-15-2016 0,2-13-3776 0,-9 4-3642 0,-35-7 7163 0</inkml:trace>
  <inkml:trace contextRef="#ctx0" brushRef="#br0" timeOffset="-169337.51">12276 14167 2520 0,'-5'-2'856'0,"-35"-28"2233"0,11 10-425 0,8 12-159 15,0 2 384-15,2 12-297 16,-2 24-727-16,0 15 175 16,-1-1-496-16,2 21-335 15,8-20 87-15,0 39-472 16,12-84-824-16,-9 73 808 16,7-14 392-16,9-24-431 15,9-7-641-15,13-8-512 16,-4 1 656-16,15-18 128 15,0-1 120-15,5-38-416 16,-5-9-464-16,10-3 224 16,-23-14 248-16,-3-13-32 15,-8 2-272 1,1 23 48-16,-14 21-336 16,0 25 888-16,-3 10-192 15,-8 28-472-15,-3 23-72 16,6 26 440-16,5-13 216 15,0-2 512-15,0-19-1264 16,9-14 576-16,8 15-1088 16,-1-32 1520-16,11 3-760 15,5-19 272 1,3 1-120-16,4-23-416 0,2-9 752 16,1-27 184-1,-2-15-1376-15,4 0-1249 16,-4-8-2424-16,-13 31-2808 15,-5 0-3314-15,-6 26 6731 16</inkml:trace>
  <inkml:trace contextRef="#ctx0" brushRef="#br0" timeOffset="-168670.13">13087 14097 2896 0,'0'0'0'0,"-24"-10"1752"0,15-3-1615 0,5-9 15 16,3 27 912-16,-4-8-120 15,5 11-128-15,0-3 801 16,0-3 623-16,0 0-256 16,0-6 161-16,0 1 415 15,0 3-2560-15,3 2 2209 16,-3 3-201-16,3-5-879 15,7-2-177-15,4-10 64 16,1 7-640-16,10-17-192 16,8 30 80-16,10-2-1048 15,-3 1 2216-15,2 13-1632 16,-2-5 440-16,-19 19-312 16,-2 12-24-16,-10 7 696 15,-9-5-79-15,-9 11-1002 16,-14 17 441-1,-17-4 96-15,8-12 168 16,-8-22-376-16,2-10 208 16,17-2-200-16,8 2 232 15,11-27 176-15,2-5 65 16,7-18-473-16,15-6-177 16,26-24 185-16,12-17 504 15,9-14-392-15,4-8 113 16,-21 19-346-1,28-37-79-15,-45 65 384 16,-14 2 384-16,-18 28-464 16,-3 14 32-16,-14 10-336 15,-28 50 64-15,-9 17 208 16,9 3 608-16,4-24-440 16,-4 4-64-16,10 7-592 15,13 3 728-15,14-23-144 16,8-14 441-16,13-1-1050 15,10-18-239-15,15 6-976 16,0-11-2233-16,7-14-3313 16,14-16-2280-1,-20-7 6466-15,-37 13 2360 0</inkml:trace>
  <inkml:trace contextRef="#ctx0" brushRef="#br0" timeOffset="-168137.91">14098 13636 2200 0,'-8'-4'1768'0,"-12"-2"785"0,11 6 464 0,1 0 7 15,1 0-239-15,-2 7-1345 16,-1 11-32 0,-1 11 745-16,1 10-601 15,-3 5-536-15,4 10-383 16,-4-1 79-16,13-53-712 0,-8 40 968 15,3-9-896-15,5 1-56 16,3-2-184-16,10 12-80 16,-2-23 96-16,5-2-2345 15,5-16-1712-15,-1-6-2064 16,7-6-568-16,8-10 2992 16,-27 1 2777-16</inkml:trace>
  <inkml:trace contextRef="#ctx0" brushRef="#br0" timeOffset="-167933.13">14305 13822 3144 0,'-5'-9'3001'0,"-6"10"-369"0,7 3 433 15,-5 7 768-15,-2 13-1185 16,-1 14-279-16,-4 0-729 16,7-2-736-1,4-7-663-15,0 10-778 16,5-13-319-16,0 6-4577 15,0-32 5433-15,6 6-5033 0,7 3-2097 16,7-13 3586-16,-17 4 2608 0</inkml:trace>
  <inkml:trace contextRef="#ctx0" brushRef="#br0" timeOffset="-167797.45">14287 13601 2880 0,'-11'-8'2473'0,"-28"-14"1407"0,25 14-1759 16,4 0-1633-16,10 5-552 15,7 3-664 1,23 6-2225-16,21 7-2504 16,9-1 2825-16</inkml:trace>
  <inkml:trace contextRef="#ctx0" brushRef="#br0" timeOffset="-167602.13">14649 13587 4272 0,'-4'0'1489'0,"-17"5"695"0,16 0-71 0,10 21 2000 16,-5 8-145 0,-5 19-1671-16,3 9-521 15,-1 3-247-15,-6 2-57 16,-4-7-960-16,-11-6-400 16,-13 9-232-16,37-63 120 15,-39 66-88-15,10-14-1776 0,7-27-4610 16,6-4-5528-16,6-4 6721 15</inkml:trace>
  <inkml:trace contextRef="#ctx0" brushRef="#br0" timeOffset="-167136.9">15020 14341 8257 0,'-6'0'2137'0,"-35"0"1039"0,33-3-1335 0,8-2 7 16,0-2 545-16,10 2-785 15,17 10-648-15,18 0-312 16,8 15-288-16,16-20 49 16,8-5-593-16,0 5-1281 15,-77 0 1465-15,66 0-3000 0,-24 0-1753 16,-4-3-2121 0,-23 3 1913-16,-1-20 2569 15</inkml:trace>
  <inkml:trace contextRef="#ctx0" brushRef="#br0" timeOffset="-166890.25">15330 14033 3824 0,'0'0'0'0,"-39"-13"5898"0,15 16-2586 15,8 18-295 1,5 6-80-16,3 49-209 0,1 13-159 16,7-17-657-1,0-2-936-15,0 16-640 16,5-11-304-16,2-12 272 15,-7-63-304-15,11 53 152 0,8 1-1472 16,-1-13-2057-16,14-23-983 16,5-9-2370-16,9-23-1008 15,20-33 4274 1,-53 35 2464-16</inkml:trace>
  <inkml:trace contextRef="#ctx0" brushRef="#br0" timeOffset="-164927.42">16117 14023 984 0,'-29'5'1128'0,"16"-5"416"0,10-3 1081 0,2 3 279 15,1-5-399-15,0 5 392 16,0 3-297 0,0 9 161-16,0 39-537 15,0 23-271-15,-8-5 71 16,-5-19-576-16,3 32-751 16,4 0-313-16,1-11 368 15,0-3-48-15,5-10-320 16,0 3 88-16,0-19-1128 15,0-17 1032-15,-3-7-480 16,1-12-288-16,2-7 472 16,0 2-616-1,5-10 1192-15,-2-21-920 16,18-39 592-16,3-4-856 16,15 11-296-16,-1 22 640 15,10 11 280-15,-4 23 240 16,4 7-312-16,-5 24-264 15,-6 22 312-15,-10 7 520 16,-11 4-56 0,-9-6-240-16,-9 18-776 0,-28-23 800 15,-20 35 48 1,-9-30 64-16,-12-11-296 16,8-11-96-16,4 10-240 15,17-35-96-15,12-2-776 16,17-13-1745-16,10-42-2440 15,20 21-3345-15,24-13-960 16,23 10 6818-16,-50 19 1832 16</inkml:trace>
  <inkml:trace contextRef="#ctx0" brushRef="#br0" timeOffset="-164637.77">16707 14850 1048 0,'-1'1'-16'0,"-1"5"312"0,-1-8 1152 0,3-2 2233 0,-3 0 296 0,0-5 344 15,-1 18-513-15,4-14-1303 16,-3 8-160-16,3-11-737 15,3 2-528-15,23 1-392 16,-26 5-688-16,35-5 152 0,15 6-168 16,17-7 216-16,4 2-608 15,8-2-1160-15,-2-13-2193 16,-8 14-3913-16,-21 0-2368 16,-10-14 6378-16</inkml:trace>
  <inkml:trace contextRef="#ctx0" brushRef="#br0" timeOffset="-164383.5">17439 14373 8769 0,'-5'-2'3681'0,"-9"-7"-352"0,14-7 304 0,4 16-401 0,0 5-1399 16,5-3-865-1,10 1 272-15,14 17-728 16,-6 4-304-16,13 25-424 16,0 1 424-16,-3-12 176 15,-37-38-384-15,40 32-1192 0,-3-19-1592 16,-13 0-2434 0,13-7-3343-16,0-5 823 0,-15-13 5458 15</inkml:trace>
  <inkml:trace contextRef="#ctx0" brushRef="#br0" timeOffset="-164136.12">18007 14229 4929 0,'0'0'0'0,"-28"-13"7105"0,11 13-2464 0,1 10-944 16,-2 28-681-16,-11 34-567 16,0 9-353-16,-11 12-239 15,-18 13-761-15,4-6-1736 16,11-13 1056-16,-7 0-384 15,50-87-32-15,-32 79 0 16,9-24-416-16,15 2-1048 16,11-29-993-16,14-12-2328 15,10-16-2592-15,10-9-2690 16,9-32 5947-16</inkml:trace>
  <inkml:trace contextRef="#ctx0" brushRef="#br0" timeOffset="-163779.02">18536 14110 4408 0,'-5'0'1841'0,"-30"-13"2856"0,22-3-992 15,-8 14 1072-15,7-8-2625 16,-6 17 425-16,1 1-1321 16,-3 13-440-16,-4 6-432 15,2 34 512-15,2-25 73 16,4-2-833-16,18-34-136 15,-11 43-96-15,7 2-417 0,8 1 610 16,17-14 87-16,6-11-1833 16,13-7-1816-16,3-10-2952 15,2-19-3041 1,6-7 2169-16</inkml:trace>
  <inkml:trace contextRef="#ctx0" brushRef="#br0" timeOffset="-163575.36">18801 14033 5641 0,'-5'0'2344'16,"-27"6"2921"-16,19 3-2080 0,0 5 296 0,-5 3-145 15,6 31-951 1,2-15-937-16,5 0-287 16,0-5-1145-16,4 5-217 15,1-4-455-15,9 5-1144 16,-9-34 1800-16,13 9-2945 0,2-2-2504 15,2-7-1472-15,4-7-49 16,-15-18 4850-16,-6 7 928 0</inkml:trace>
  <inkml:trace contextRef="#ctx0" brushRef="#br0" timeOffset="-163449.97">18793 13758 3560 0,'0'0'0'0,"-42"9"4353"0,26-4-3289 16,8 11-663-16,1-1-329 15,7 9-593-15,13 4-2423 16,21-2-1449-16,-18-11 2809 0</inkml:trace>
  <inkml:trace contextRef="#ctx0" brushRef="#br0" timeOffset="-163072.43">19133 13597 3768 0,'-2'0'1449'0,"-3"-10"1223"0,5 4-31 0,3 6 1240 0,1 0-313 16,7 11-1743-1,8 23-393-15,-1 25 232 16,6 15-311-16,11 14-489 15,-21 5-392-15,1-3 160 16,-15-90-632-16,3 100 112 0,-3-16 256 16,-10-13 240-16,-6-20-408 15,-20 12-360-15,-5-27 264 16,0 17 408-16,-7-23-311 16,6-24-153-16,3-2-961 15,17-8-1511-15,4-8-1545 16,12-1-3793-16,4-28-2488 15,9 14 7362 1</inkml:trace>
  <inkml:trace contextRef="#ctx0" brushRef="#br0" timeOffset="-162553.39">19604 13860 4576 0,'0'0'0'0,"-3"-22"3865"0,6 27-1600 0,12-4 543 0,-3 10 457 16,3 20-1337-16,12 19-183 15,7 27 167-15,1 10-607 16,-6 4-385-16,9 25-376 15,-4 7 600-15,-34-123-1144 16,16 98 1328-16,-6 8-647 0,-7 8-1362 16,-3 3 745-1,-14 11-48-15,-28-20 433 16,-5-1-217-16,-10-5 120 16,-8-10 16-16,-8-16-80 15,-3-10 112-15,14 0-472 16,7-16-616-16,13-19-2457 15,18-3-5321-15,8-14-6185 16,5-9 11907-16</inkml:trace>
  <inkml:trace contextRef="#ctx0" brushRef="#br0" timeOffset="-97149">31130 2721 2000 0,'-5'0'56'0,"-25"-2"456"0,22-3 80 0,2-4 312 16,-4-7 441-16,-1-6 439 15,-5-14-152 1,1 7-207-16,6-11 15 16,-4-8-168-16,3-17-352 15,2 7-175-15,8 58-745 0,-10-73 920 16,4-6-48-16,3 11 16 16,14-5-160-16,32 14-152 15,15 0 17-15,8 20 23 16,16 4 16-16,11 14 120 15,8 18-224-15,8 6-32 16,5 47-168 0,-16 9 232-16,-15 20-344 15,-27 18 313-15,-9 5 87 16,-25 8 192-16,-19-8-136 16,-25-4 152-16,-7-10 80 15,-22-4 17-15,-17-12 31 16,3-12-312-16,-19-16-160 15,-4-14-216-15,4-15 352 16,12-11-216 0,3-19-208-16,12-22-152 15,15-8-24-15,2-5 128 16,13-9-168-16,6 10 264 16,1 0-272-16,11 9-88 15,2 1 104-15,7 0-64 16,15 4-176-16,12 2 64 15,0-6 56-15,13 5-64 16,17 5 88-16,-3-9 40 16,1-2-112-1,-9 9 0-15,-9 8 136 16,-3 7-96-16,-18 10 24 16,0 6-48-16,-7 0-32 15,1 0-336-15,-4 8 80 16,-2 0-208-16,-1 6-185 15,2 2-639-15,-2-1-936 16,3 5-1089-16,6 2-2376 16,2 5-2497-16,4 3 4281 15,-15-18 2121-15</inkml:trace>
  <inkml:trace contextRef="#ctx0" brushRef="#br0" timeOffset="-94838.45">29343 1612 1032 0,'-1'0'0'0,"-9"-4"24"0,4-8 136 16,3 0 520-16,-4 1 728 15,6 2 257-15,-1-8-57 16,2 3-104-16,3-5-71 16,12-1 71-16,1 1-304 15,19-9-24-15,-35 28-1176 16,45-15 1233-16,14-2-161 0,-3 11-152 16,2-1-56-1,-2 7-416-15,-11 4-64 16,-8 17 25-16,-10 13-153 15,-7 6 232-15,-17 21-224 16,-18 4 176-16,-23 3-32 16,-6 7-40-16,-10-3 216 15,-5-3-296-15,-9-10 448 16,2-6 104-16,1-3-135 16,23-17-9-16,10-14-144 15,14-1-224 1,9-5-96-16,7-7 56 15,5 7-120-15,9-3 232 16,13 2-232-16,14-9 312 16,15 2-72-16,14-8 145 15,5 0-273-15,-4-1-72 16,0-1-40-16,-13 2 32 16,-12 6-112-16,-7-3-72 15,-12 7 24 1,-9 1-8-16,-6-3 32 15,0-1-40-15,-4 6 0 16,2-3-104-16,-5 1 80 16,-3-3 40-16,7 4 0 15,-7-3-64-15,6-1 88 16,-6 3-56-16,3-5 0 16,0 2-80-16,-3-5 72 15,4 3 152-15,-1-3-80 16,-3 1-192-16,3-1 168 15,-3 0-48 1,0 3-48-16,0-2 144 16,5-1-152-16,-5 0 56 15,0 0 0-15,0 0 0 16,0 0 40-16,0 0-80 16,3 0 16-16,-3-4 64 15,0 4-40-15,0 0 0 16,7 0 56-16,-4-5-176 15,0 5 152-15,0-4 96 16,0-3-240 0,4 7 152-16,-4-6-96 15,2 2 32-15,0 1 16 16,-2 1 96-16,0-2-72 16,-3-1-112-16,0 2 104 15,3 0 72-15,0-1-128 16,4 4 48-16,-4-3-32 15,3 3 192-15,3 0-288 16,-6-6 272-16,0 4-176 16,0 2-8-1,0 0 0-15,1-5 184 16,-4 5-144-16,0 0 0 16,3 0-208-16,0 0 336 15,-3-4-160-15,0 4 0 16,3 0 24-16,0 0-40 15,5 0 88-15,-8 0-40 16,4-3-104-16,-4 3 104 16,0 0 0-1,0 0 0-15,3 0-3049 16,0 2 665-16,0-1-1177 16,4 8-1200-16,5-2-1064 15,3 1-121-15,-9 0 3498 16,-6-1 872-16</inkml:trace>
  <inkml:trace contextRef="#ctx0" brushRef="#br0" timeOffset="-94149.11">30476 2013 2232 0,'-18'-4'272'0,"-40"-17"832"0,28 9 1049 15,8-2 175-15,2 3-183 16,9-1-201-16,5-1-440 16,10-2-599-16,24-10 79 15,10-4 24-15,14 14-8 16,7 1-288-16,-59 14-712 16,62-14 1097-16,11 8-201 0,-3 6-240 15,-4-4-168-15,0 9-224 16,-12 0-96-16,-17 9 48 15,-21 0-240 1,-9 1-208-16,-7 9 176 16,-7 0-600-16,-4 1-1616 15,-2-4-1681-15,7-7-2089 16,6-5 241-16,-2-8 2769 16</inkml:trace>
  <inkml:trace contextRef="#ctx0" brushRef="#br0" timeOffset="-93837.5">30809 1709 3488 0,'-25'-22'2577'0,"9"19"607"0,17-10-527 16,9 3-8-16,4 2-241 16,15 8-752-16,10 0-471 15,2 12-329-15,8 4-400 16,-9 5-160-16,3 10 8 15,-16 0-176 1,-27-31-128-16,16 39 368 0,-12-3-8 0,-9 11 232 16,-26 2 233-1,-10-9 31-15,-17 1-184 16,5-7-120-16,0-11-128 16,13-3-320-16,21-7-112 15,7-7-232-15,14 0-2016 16,25-3-3041-16,44 3-5938 15,1-2 3682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27:50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25460 9237 2624 0,'-9'-6'3057'0,"-4"2"-1441"0,13 0-1640 16,0 2-40-16,14 2 360 16,21 0 120-16,15 0-8 15,6 2 0-15,13 7-56 16,7 19 297-16,9 6 23 15,3 30 80-15,-88-64-752 0,91 72 1040 16,-4 22 48-16,-7 13 33 16,-9 12 351-16,-23 26-64 15,-2 14-184 1,-9 4-223-16,-16 17-241 16,-3 2-40-16,-7 10-280 15,-1 11-48-15,-10 0 80 16,-4-8-48-16,-16-8-40 15,-22-1 369-15,-13-5-161 16,-6-20-184-16,-9-24 344 16,-14-24-120-16,-4-1-136 15,-11-3-184-15,-9-18 512 16,2-15-1640 0,-3-26 1072-16,5 3 384 15,6 11-624-15,5-10-448 16,16-15-448-16,3-3 696 15,12-8 824-15,4 19-672 16,16-20-760-16,23-17-984 16,3 0-785-16,11 0-655 15,5-12-2338-15,0 2-2031 16,0-3 2824-16,4 1 3929 16</inkml:trace>
  <inkml:trace contextRef="#ctx0" brushRef="#br0" timeOffset="4286.64">16844 10786 4160 0,'0'0'0'0,"-42"-7"2593"0,15 4-2593 15,24-1-72-15,3 2-32 16,17-2 40-16,20 4-32 16,22 0 32-16,10 1 16 15,13 4 56-15,3-5 16 16,2 0 40-16,-87 0-64 16,86 0 200-16,-4 3 64 0,3 5 120 15,-5-1 184-15,-1-1 88 16,0-6 48-1,-9 0-159-15,2-3-153 16,-6-11-104-16,6 0-104 16,-4 1 16-16,5 3-88 15,-4 5-24-15,0-7-32 16,7-7-56-16,-1 9-24 16,4 0 40-16,1 4-32 15,3-8-32-15,9 10 88 16,-7 1 112-16,-21 3-112 15,13 3 40-15,8 6-40 16,-6 3-40 0,2-3-24-16,-4 4 40 15,-1-7 128-15,1 3-72 16,-2-3 0-16,7 0-64 16,9-3 24-16,4 2 32 15,3-5-48-15,6-8 16 16,2 2 72-16,8 0-32 15,11 2-40 1,0 0-64-16,2 3-8 0,4-4 8 16,6 5-64-1,-9 5 176-15,0-1-32 16,5 8-32-16,9 6-8 16,7 2-24-16,5-1 0 15,14-4-88-15,5-8 208 16,10-2 32-16,13-3 136 15,9-6 200-15,9 4 216 16,8-6-192-16,8 2-143 16,18-5-281-16,3-3-8 15,-4-2-192 1,-15 0 184-16,-17-1-136 16,-8-5 0-16,-22-9-40 15,-11 0-601-15,-13-13-1895 16,-12 1-1601-16,-27-3-528 15,-40-25 2969 1</inkml:trace>
  <inkml:trace contextRef="#ctx0" brushRef="#br0" timeOffset="5984.2">17134 10950 1280 0,'-3'1'8'0,"-29"14"432"0,-4-2 400 15,0-8 648-15,-6-2 601 16,-3-3 375-16,-13-26-311 15,2-4-481-15,-2-13-312 16,-6-18-287-16,6-31-393 16,2-20-272-16,56 112-408 15,-37-103 72-15,15-60-112 0,14-27 72 16,35-2-24 0,44-3 320-16,17 10-216 15,31 2 64-15,33 3 368 16,34 12 0-16,18 15-80 15,33 23 105-15,15 32-49 16,22 44-312-16,9 33-56 16,5 17-88-16,-13 23 72 15,-16 27-136-15,-26-5 56 16,-28 23-168-16,-23 17 208 16,-44 17 48-1,-26 10 32-15,-24 13 136 16,-17 5-200-16,-22-4-80 15,-4 2 464-15,-1-11-392 16,-17 0-96-16,-8-5 168 16,-19-4 24-16,-24-15 336 15,-18-8 56-15,-33-7 353 16,-26 3-321-16,-19-6 104 16,-31 6-400-1,-30-7-88-15,-15-3 208 16,-3-12-224-16,0-2-88 15,19-19-128-15,31-2-368 16,13-11-1408-16,14-6-1257 16,19-9-1696-16,18-4-2240 15,8-5-289-15,18-24 4890 16</inkml:trace>
  <inkml:trace contextRef="#ctx0" brushRef="#br0" timeOffset="6379.67">17955 7938 4656 0,'-13'-21'2969'0,"5"-3"-1249"0,15 2-47 0,7 2 1039 0,-4 10 65 15,0 9-1081-15,7 1-599 16,7 4-169-1,13 17 96-15,5 16-336 16,-2 3-160-16,6 1-160 16,-46-41-368-16,42 42 384 0,-7-7-272 15,2 9-152-15,-16-14-112 16,8 0-928-16,-15-5-2176 16,7-3-2690-16,2-16-1111 15,10-12 2712-15,-18-13 2897 16</inkml:trace>
  <inkml:trace contextRef="#ctx0" brushRef="#br0" timeOffset="6627.59">18712 7572 6161 0,'-4'0'2296'0,"-27"-3"1065"0,20 5-2321 16,8 11 1337-16,-13 29 1152 15,-21 22-1225-15,-5 32-792 16,-3 15-159-16,0 15-65 15,-8 18-464-15,5 9-344 16,5-16 136-16,43-137-616 16,-40 107 336-16,11-14-280 15,8-24-256-15,13-16-608 16,2-11-1424-16,6-24-2145 16,6-8-2089-16,7-16-927 15,-2-52 2696-15,-11 33 3345 0</inkml:trace>
  <inkml:trace contextRef="#ctx0" brushRef="#br0" timeOffset="7064.99">17941 7477 4144 0,'0'0'0'0,"-18"-11"4321"0,10-1-2000 16,8-3 103-16,3-2 529 16,7-2-937-16,3-10-1023 15,6 7-177-15,7-5-56 16,-5-11-152 0,7-1-160-16,-2-1-176 15,-26 40-272-15,23-62 136 0,10-5-8 16,-4-3-64-16,-5 5-80 15,3 5 104-15,-10 19-80 16,-3 28 32-16,-4 5-168 16,2 13 200-16,6 23 24 15,13 14 152-15,-11 8 0 16,8 5-24-16,7-11-128 16,0 15-47-1,2-15-82-15,2-5-183 16,-6-11-952-16,-5-1-2032 15,5-2-2282-15,9-2-2191 16,17-8 3480-16,-46-15 2737 0</inkml:trace>
  <inkml:trace contextRef="#ctx0" brushRef="#br0" timeOffset="7370.36">19226 7074 5601 0,'-24'-13'4537'0,"8"3"-3145"0,14-5 360 15,-6 9 1153-15,-11 6-721 16,-1 6-1399-16,-2 24-89 16,-2 13 192-16,-8 13 104 15,14-13-216-15,-6 34 289 16,14-37-609-1,10-40-456-15,-4 51 448 0,4-4-248 16,8-4-216-16,9-7 80 16,19-15-600-16,-8 4-1233 15,16-9-1583-15,14-9-2138 16,-2-7-1567-16,-2-26 2264 16,-30-3 3073-16</inkml:trace>
  <inkml:trace contextRef="#ctx0" brushRef="#br0" timeOffset="7535.66">19481 7129 4993 0,'-15'0'3288'0,"1"5"-1655"0,9 7 375 15,-6 14 1849-15,-10 12-632 16,3 6-1521-16,5-2-944 16,7-3-672-16,4 4-168 15,6-3-784-15,12-10-2577 16,-4-4-2616-16,-12-26 6057 0,20 17-6866 15,-4-15 2626-15</inkml:trace>
  <inkml:trace contextRef="#ctx0" brushRef="#br0" timeOffset="7664.21">19389 6908 4256 0,'-22'-6'2649'0,"-4"-4"-1449"0,23 6-1352 16,6 4-448-16,15 4-744 15,17 6-2305-15,7-3 1297 16</inkml:trace>
  <inkml:trace contextRef="#ctx0" brushRef="#br0" timeOffset="7933.65">19882 6815 3968 0,'-5'0'2185'0,"8"12"-1313"0,23 14 1000 15,12 14 1329-15,12 18-8 16,-7 10-737-16,4 5-271 16,-18 9-233-16,9-3-263 15,-35-2-585 1,1-3-560-16,-17-1-272 16,13-73-272-16,-31 64 160 0,-7-5-264 15,-2-11-880-15,9 11-3681 16,-7-8-5113-16,-20 3 1152 15,42-46 7138-15</inkml:trace>
  <inkml:trace contextRef="#ctx0" brushRef="#br0" timeOffset="9042.46">17469 13945 3936 0,'-37'-20'3529'0,"13"25"-2673"0,19-4 96 16,5-1-952-16,0 0 0 16,7-6 4545-16,7 6-3328 15,14-4 119-15,12-1 288 16,24 3-487-16,8-1 55 15,21-2-552-15,-93 5-640 16,106-8 984-16,19-12-408 0,15 8-232 16,10 1-192-16,4 8 136 15,10 4 161 1,11 9 495-16,0-2-664 16,3 2-104-16,6 10 216 15,-3 5-184-15,-3-2 496 16,5-7-512-16,-11-1 448 15,3-10-816-15,3 0 328 16,-13-7 200 0,-11-8-480-16,-13 1 144 15,-25 3-488-15,-23-2 600 16,-23 3 40-16,-27 0-440 16,-15 1-880-16,-19 7-32 15,-5-3-3273-15,-4 5-232 16,-26 25-6033-16,-14 14 7393 15,-2-24 1809-15</inkml:trace>
  <inkml:trace contextRef="#ctx0" brushRef="#br0" timeOffset="9395.89">19777 14847 3840 0,'-4'-2'1753'0,"-30"-15"3208"0,31 12-2481 15,3 0 505-15,0-2-625 16,12-6-1015-16,17 21-729 16,10 13-168-16,-2 2-184 15,3 7-320-15,-2 8-248 16,2 2-16-16,-40-40 320 16,37 21-1656-16,0 7-1937 15,2-18-2409-15,6-10 377 16,4-48 2137-16</inkml:trace>
  <inkml:trace contextRef="#ctx0" brushRef="#br0" timeOffset="9599.58">20350 14586 4488 0,'0'0'0'0,"-24"-1"6466"0,5 7-4122 0,6 5-559 0,-2 32 943 16,-9 31 89-16,-3 14-497 15,-10 18-591-15,7 3-97 16,-2-5-680-1,4-5-320-15,8-18-480 16,0-10-208-16,20-71 56 0,-13 60-312 16,5 2-1064-16,-1-32-1857 15,4-5-2768-15,5-17-3689 16,-5-8 3473-16,-4-18 5065 16</inkml:trace>
  <inkml:trace contextRef="#ctx0" brushRef="#br0" timeOffset="9985.65">19699 14661 7865 0,'-42'0'5881'0,"23"-26"-4096"0,16 22 351 16,3-17 681-16,3 27 168 15,3-12-1985-15,12-4-216 16,8-18-288-16,12 0-264 15,-1-18 328 1,6-9-584-16,-3 6 200 16,-40 49-176-16,26-56-320 0,-8 25 752 15,-2-23-344-15,5 2 104 16,-12 38-272-16,-2-2 24 16,2 15-544-16,-1 24 576 15,7 18 264-15,1 8 352 16,5-14-496-16,7 0-544 15,1 16 208 1,0-12 88-16,5-2-680 16,4-5-3105-16,6-5-2912 15,15-14-2089-15,-12 2 4585 16,-27-5 2857-16</inkml:trace>
  <inkml:trace contextRef="#ctx0" brushRef="#br0" timeOffset="10243.36">20749 14336 7569 0,'-6'0'3449'0,"-25"-25"2184"0,20 5-2624 15,8 6-345-15,-3 10-55 16,-6 3-1137-16,-4 7-912 16,0 22-112-16,-5 14-336 15,9 20 441-15,2-8 23 16,7-13-120-16,3-41-456 15,-2 47 400-15,2-12-936 0,15 32 536 16,1-30-408 0,19-6-1049-16,-1-6-2448 15,6-7-2704-15,19-12-2905 0,-14-9 3577 16,-26-12 4801-16</inkml:trace>
  <inkml:trace contextRef="#ctx0" brushRef="#br0" timeOffset="10397.06">21001 14490 8273 0,'0'0'0'0,"-40"-1"6786"0,32 10-4666 16,5 13 1313-16,-2-10 408 15,-11 15-1881-15,10 19-1560 16,-1-11 384 0,4 10-1488-16,3-2-736 15,3-8-3081-15,7-21-3057 16,-1-8-1808-16,-9-6 9386 0,8-6-3960 15</inkml:trace>
  <inkml:trace contextRef="#ctx0" brushRef="#br0" timeOffset="10560.74">20836 14245 6713 0,'-35'-36'6777'0,"14"17"-3448"16,16-1-1320-16,5-8-1401 15,10 26-520-15,25-17-696 16,3 29-1865-16,25 1-3920 15,0 4-1025-15,-4 21 4794 0</inkml:trace>
  <inkml:trace contextRef="#ctx0" brushRef="#br0" timeOffset="10772.35">21412 14306 6913 0,'-3'2'3921'0,"-1"22"-1657"0,20-5-71 0,4-9 1071 15,-4 24-191 1,1 6-1064-16,-1 9 191 15,-6 11-960-15,-7 7-528 16,-3 3-407-16,-1-6-1138 16,-12 3 977-16,13-67-144 0,-32 68 192 15,1-5-80-15,-20-19-48 16,0-4-792-16,-4-14-1720 16,12-4-3490-16,11-22-6664 15,-15-28 6553-15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28:28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15261 922 5721 0,'-5'-8'2400'0,"-11"-5"-1624"15,14 10-199-15,2-3 943 16,-3-1 912-16,0-6-1119 15,1-16-601-15,-1 1 8 16,1-9 240-16,-4-2-440 16,-2-10-216-1,-5-5-128-15,13 54-176 0,-10-43-120 16,-6-25 144-16,0 26 120 16,0 11 0-16,0 15-128 15,-3 16-64-15,-8 9 240 16,-9 27 409-16,11-6 215 15,-15 38 128-15,1 13-200 16,10 13-200-16,0 74 328 16,25-37-263-1,4-9-89-15,9 1-48 16,2-19-288-16,-4-10-80 16,6-18-104-16,-10-16-72 15,-3-8-128-15,0-24-408 16,-3-1-873-16,-7-11-1047 15,-9-12-897-15,-10-9-1176 16,-6-22-472-16,-12-27 720 16,-11-18 3649-16,23 4-1136 15</inkml:trace>
  <inkml:trace contextRef="#ctx0" brushRef="#br0" timeOffset="135.76">14592 1307 2064 0,'-8'-8'1008'0,"-13"-13"2993"0,11 16-264 15,9 5-1417-15,7 0-223 16,23 0-217-16,16 14-608 15,16-3-719-15,29-2-377 16,9-4-368-16,4-4-1697 16,-15 3-2816-16,-88-4 4705 0,83 4-5897 15,-7-4 1624 1,-39-8 2129-16</inkml:trace>
  <inkml:trace contextRef="#ctx0" brushRef="#br0" timeOffset="455.21">15716 818 9506 0,'-11'-3'3504'15,"-20"0"-2888"-15,11 4 193 0,-3 24 1415 0,-44 35-664 16,11 6-727-16,6 12 351 16,-5 6 32-1,7 1-24-15,10 3-584 16,18-10-351-16,12-5-145 15,8-73-112-15,7 51-32 0,19-4 8 16,14-7-321-16,17-11-983 16,4-10-2097-16,2-14-1848 15,-4-15-768-15,2-25 1088 78,-32 1 2761-78</inkml:trace>
  <inkml:trace contextRef="#ctx0" brushRef="#br0" timeOffset="789.29">15925 936 6033 0,'-15'-10'4673'0,"1"10"-3449"0,17 0-576 0,8 14 1121 15,2 6 263-15,18 23-968 16,-7-1-352-16,-5 21-216 16,0-1 9-16,-11 16 127 15,-5-7-272 1,-16-10 128-16,13-61-488 0,-20 57 744 15,-4-19 248-15,11-9-552 16,5-19-8-16,8-10-432 16,3-5 393-16,11-37-377 15,22-9-96-15,5-21-353 16,3-23-471-16,-7 11 32 16,6-46-128-16,-27 81 944 15,-5 32 56-15,-11 9-176 16,-1 20 104-1,-16 30 568-15,-11 16 56 16,-3 10 240-16,7 7 104 16,8-12-263-16,11-14-457 15,5 3-64-15,18-21-224 16,19-1-625-16,-10-10-1791 16,10-7-2153-16,0-12-1256 15,-10-21-113-15,12-24 2386 16</inkml:trace>
  <inkml:trace contextRef="#ctx0" brushRef="#br0" timeOffset="1019.13">16476 877 3824 0,'0'0'0'0,"-4"-2"4321"0,2-1-2688 0,15 3-57 16,19 18 824-16,-6 17-79 15,1 6-97-15,8 10-375 16,-9 14-657-16,-10-1-272 15,-13 6-208-15,-11 12-344 16,8-82-368-16,-43 78 89 16,-10-4 199-16,-11 0-192 15,12-18-144-15,9-22-345 16,14-3-1967-16,16-18-3609 16,12-8-3881-16,7-15 4665 15</inkml:trace>
  <inkml:trace contextRef="#ctx0" brushRef="#br0" timeOffset="1273.16">17102 1022 9225 0,'-14'-5'3585'0,"-25"-8"1312"0,29 10-2336 0,10 0-1033 16,13-1-496-16,24 0-776 15,8 0-232-15,19 2-144 16,8 2-320-16,-3 0-1360 16,0 2-1937-16,-9 7-1632 15,-60-9 5369-15,41 17-6105 0,-26 11 2840 16,-9-20 1001-16</inkml:trace>
  <inkml:trace contextRef="#ctx0" brushRef="#br0" timeOffset="1440.25">17023 1358 7921 0,'-17'0'3073'0,"-62"2"1528"0,63 10-3409 15,22-12-448-15,23 0-40 16,24-4-264-16,26-3-432 16,27 1-192-1,12-12-792-15,8 3-2609 16,-3 0-2992-16,-1-13 1264 15,-95 26 3273-15</inkml:trace>
  <inkml:trace contextRef="#ctx0" brushRef="#br0" timeOffset="1919.02">18109 973 7825 0,'-19'-21'3969'0,"0"5"-2969"0,20 6-496 0,3 9 1329 16,-4 1-1833-16,0 6 3673 15,-4 27-2881-15,0 7 384 16,-8-1 0-16,4 5-120 16,-3 5-407-16,8-10-217 15,3-39-432-15,0 22 64 0,6 6 48 16,6-7 48-1,8-15-352-15,8-6 208 16,-1-14-256-16,10-14 32 16,-2-15 40-16,-1 2-89 15,1-14-63-15,0 8 168 16,-14 1 232-16,0 20-176 16,-15 24 128-16,1 4-32 15,-7 27 160-15,3 12 8 16,0 4-16-16,12 0 89 15,-1-6-177 1,5 0 8-16,13-6-64 16,-6-7 96-16,9-7-8 15,4-5-208-15,-1-12 48 16,4-2-224-16,-5-10-1041 16,0-7-2031-16,1-12-3346 15,6 5-1624-15,-6-34 4546 16</inkml:trace>
  <inkml:trace contextRef="#ctx0" brushRef="#br0" timeOffset="2440.98">19064 800 5977 0,'-4'-2'2936'0,"-15"-11"1577"0,11-3-2744 0,16 13-841 16,19 1 936-16,12 2-1095 15,6 10-257-15,6 10 536 16,10 23 56 0,-6 10 40-16,-30-3-512 15,-7 5-39-15,-18-55-593 0,3 58 696 16,-14 5 168-16,-15-4-112 16,-11-6-80-16,13-13-232 15,2-10 96-15,3-19-7 16,14-3-265-16,5-12-152 15,8-5 8-15,21-27-280 16,9-13 8-16,20-22-481 16,-5-18-47-1,6-10-128-15,-12 16 32 16,-26 38 488-16,14-12 760 16,-22 27-448-16,-13 24-8 15,-12 11 56-15,-16 25 80 16,-43 48 448-16,29-14 88 15,4 1-72-15,20-17-247 16,2 14-145-16,10-12-64 16,12 9-152-16,9-15-88 15,18-5 0-15,7-15-393 16,5 2-599 0,15-13-1512-16,-19-8-2089 15,4-5-2969-15,-8-17-1048 16,-24-15 5314-16</inkml:trace>
  <inkml:trace contextRef="#ctx0" brushRef="#br0" timeOffset="2954.9">18950 876 2288 0,'0'-4'344'0,"-8"-9"1136"0,6 6-263 0,0 7 479 16,1 0 208-1,-4 0-831-15,2 10 63 16,1 8 568-16,-3 22 217 16,1 4-89-16,-3 1-272 15,-6 8 89-15,13-53-1649 16,-19 49 1304-16,-11 4-312 0,-1-14-384 16,-11 4-16-16,4-12-375 15,8-9-137-15,-1-9-136 16,10-6-601-1,4-4-2863-15,13-3-4258 16,4-15-1008-16,8-2 5994 0</inkml:trace>
  <inkml:trace contextRef="#ctx0" brushRef="#br0" timeOffset="7123.04">15779 6218 1696 0,'0'-20'160'0,"-5"-6"408"0,5 8-320 15,9-12 392-15,8 13 568 16,-14-5 41-16,0 8-177 15,-9 12-80-15,-12-6-72 16,-14 16-255-16,-12 13 15 16,-15 20-72-16,59-41-608 15,-74 47 560-15,-14 1-8 16,-10 9 168-16,-8 0-160 16,-6 6-96-16,0-7-80 15,3 1-87-15,14-12 23 16,2-2-176-16,24-14-56 15,16-4-128-15,21-5-136 16,16-5-585-16,-5 13-3519 16,15-12 359-16,-1 7-296 15,7-22 2825-15</inkml:trace>
  <inkml:trace contextRef="#ctx0" brushRef="#br0" timeOffset="7460.31">14792 6457 2680 0,'-3'-29'744'0,"1"-5"488"0,9 19-727 0,6 1 759 0,-5 4 216 16,-5 10-944-16,-3 8-56 16,-11 13 137-1,-1 17 55-15,-5 7-240 16,-6-2-40-16,6 1 8 15,17-44-400-15,-23 47 464 0,-4-5 120 16,14-12 0-16,4 0-240 16,2-7-176-16,7-3-16 15,5-1 56-15,1-4 81 16,7-5 63-16,11-4 8 16,12-2-80-16,5-4-104 15,14 0-72 1,2 0-184-16,3 0-16 15,-12 7-744-15,0 22-2329 16,-8 14-2552-16,-3 12 1568 16,-37-41 2721-16</inkml:trace>
  <inkml:trace contextRef="#ctx0" brushRef="#br0" timeOffset="14722.71">5577 10578 840 0,'-4'0'-16'0,"-24"0"152"0,11-12 360 0,10 6 264 15,2-20 216-15,4 7-136 16,-1-18-151-16,1 12-161 16,1-14 8-16,0 4-80 15,9-3-72-15,3 12 56 16,-12 26-440-16,6-20 616 0,0 0-56 15,6 5-224-15,2 2-112 16,13 3 192-16,12 6-143 16,-4 4-65-16,-9 13-48 15,9 6 296-15,-21 16 144 16,-4-1 344 0,-12 9 280-16,-10-3-47 15,-19 3-169-15,-7-2-80 16,-10-1 32-16,-1-16 24 15,5-6-311-15,2-13 7 16,10-5-168 0,1-3-280-16,14-22 8 0,-3-4-128 15,12-29-152-15,7 2 24 16,6-3-8 0,19 12 88-16,13 1 0 15,-10 4 176-15,13 16-360 16,2 7 88-16,2 17 120 15,-5 4 32-15,1 21-80 16,-1 13-184-16,-20 7 160 16,-2 16 112-16,-10-4 8 15,-7-11-144 1,-8 1 272-16,-13-7 48 0,-11 5 288 16,0-23 8-1,-5-4-248-15,15-11-167 16,-31-5 191-16,30-12-296 15,-6-17-176-15,10-14 224 16,5-2-392-16,7-19 224 16,4 4 88-16,6 27-144 15,10-9 48-15,0 30-112 16,8 2 23-16,4 5 161 16,-5 10-104-16,-1 12 96 15,0 6 97 1,-4 7-97-16,-9 9 40 15,-3-9 8-15,-3 3-192 16,-14 5 432-16,-7-22-56 16,-6 4-8-16,-12-15-80 15,26 4 0-15,-16-9-80 16,20-11 120-16,2-10-288 16,6-14-136-16,4-11 248 15,13-12-320-15,18 22 200 16,-9 8-56-1,3 18 80-15,-12 5 8 16,0 17 80-16,-8 21-16 16,-8-4 104-16,0 15-16 15,-4-8-208-15,-7 5 248 16,0-4 32-16,-5-9-56 16,-3-12-64-16,6-3-64 15,2-11 8-15,4 1-80 16,4-7-1025-16,3-12-1463 15,3-22-1129 1,10-13-1776-16,0-12-880 16,8-24 2064-16,-4 9 3353 15</inkml:trace>
  <inkml:trace contextRef="#ctx0" brushRef="#br0" timeOffset="15123.91">6136 9333 1064 0,'0'-5'120'0,"0"-23"1328"0,3 3 793 15,10 4 455-15,-2 0 25 16,-5 15-633-16,-2 2-544 15,-4 7-223-15,0 15-17 16,-9 18-184-16,-10 14-104 16,-2 12 217-1,21-62-1233-15,-30 71 1168 0,-13 5 80 16,-10-5-208-16,8 0-311 16,-7-7-209-16,24-15-328 15,7-5-416-15,6-8 296 16,1-7 8-16,3-8-904 15,11-3-1329-15,-2-6-407 16,8 0-4282-16,7-11 457 16,7-11 1896-16,0-39 3009 15</inkml:trace>
  <inkml:trace contextRef="#ctx0" brushRef="#br0" timeOffset="15429.81">5873 9554 3152 0,'-58'-8'3801'0,"45"8"-1409"0,10 0-15 16,-5 5 424-16,1 10-1409 16,-4 26 176-16,0 9-143 15,4 5-25-15,-2 10-152 16,2 7-264 0,6-5-152-16,-2-3-55 15,3-64-777-15,4 49 472 0,9-4-80 16,8-14 136-16,-8-8-264 15,16-9 224-15,0-8-136 16,-2-6 112-16,16-13-560 16,1-7 488-16,-3-4-280 15,-2-3-224-15,2 8 56 16,-13-1-776-16,-1 10-1616 16,-1 6-3210-1,-7 18-4256-15,-9 22 2505 16,-12-18 6329-16</inkml:trace>
  <inkml:trace contextRef="#ctx0" brushRef="#br0" timeOffset="24451.45">5505 10414 1040 0,'-5'0'8'0,"2"-7"16"0,2 2-40 0,1 0 72 15,0 0 264 1,0-3 272-16,0 2 56 16,1 0 160-16,2-4 128 15,4 2 17-15,-2 2 31 16,1-1-88-16,1 5-48 16,-4-3-104-16,-3 5-744 15,0 0 0-15,0 0 0 16,0 0 0-16,0 0 0 15,0 0 0-15,0 0 0 16,0 0 0 0,0 4 3737-1,0-3-3593-15,3 3-64 0,3 0-32 16,-6 1 24-16,4-4 32 16,-4 0-40-16,0 4-32 15,0-2 40-15,3 2-144 16,-3 0 192-16,3-3-208 15,-3 3 40-15,0-2 176 16,0-2-128-16,5 3-128 16,-2 1-80-1,-3 0-312-15,3 2-504 16,-3 1-384-16,3-2-81 16,-3-1 313-16,-1 1 8 15,1 2-321-15,0 0-39 16,0 3 32-16,-3-2 912 15,1-3-424-15</inkml:trace>
  <inkml:trace contextRef="#ctx0" brushRef="#br0" timeOffset="26456.48">5589 10546 1056 0,'-5'-6'-56'0,"5"-23"48"16,8 3 24-16,6-1-32 16,-1 1 24-16,2 1 64 15,-9 10-56-15,0 0 0 16,1 1 8-16,4 4 8 15,-8 0 96-15,7 6 48 16,-10 4-176-16,10-1 312 0,-4 1-8 16,8 1 8-1,-4 8-16-15,-4 5 80 16,-1-3 80-16,-3 0 40 16,-2 2-72-16,-8-3 57 15,-7 0-49-15,-1-4-48 16,0 0 24-16,-5-3 40 15,2-3-56-15,0-10 24 16,4-5-80-16,9 0-248 16,4-9-104-16,9-3-40 15,9 0 8 1,2 3 112-16,-2 4-48 16,0 10 32-16,-2 5-24 15,-1 5 112-15,-2 5 192 16,-4 10 104-16,-1 2-16 15,-6 11 81-15,-6 4-25 16,-4-5 24-16,-4-4-16 16,-1-3-264-16,5-5 256 15,-4-11-80-15,9 0-168 16,2-9-104-16,1-8-48 16,9-7 96-1,2-9-192-15,6 0-48 16,-2 3 120-16,1 8-48 15,-6 8-8-15,-5 7-8 16,-3 3 16-16,0 0 0 16,4 12 304-16,-4 7-88 15,-5 1 88-15,-10 0 32 16,9-6 9-16,1-7-41 16,3-3-120-16,2-1-56 15,0-3-128 1,0-4 96-16,7-24-48 15,6 2-176-15,14 6 168 16,-8-8-56-16,4-10-8 16,-6 9 40-16,1 17-48 15,-15 4 32-15,0 8-40 16,1 3 152-16,-4 24-72 16,0 5-40-1,-5 6 120-15,-8 3 40 16,-1-2 280-16,-2-8-296 15,-1-7 128-15,3 4-160 16,4-14 80-16,4-11 40 16,1-3-48-16,4-7-176 15,-1-19-56-15,2-5 200 16,3-9-96-16,10-9-128 16,1 1 48-16,-1 4-72 15,-3 7 120-15,-7 19-64 16,0 12 72-16,1 6 24 15,-4 0-56 1,0 6-64-16,-5 13 64 16,-8 6 8-16,-3-1 48 15,3-5-24-15,5-7-88 16,6 1 32-16,2-5-48 16,13-3-136-16,2-4-1088 15,10-1-1265-15,-4 0-1152 16,14-6-784-16,-10 3 1361 15,-13-2 1832-15</inkml:trace>
  <inkml:trace contextRef="#ctx0" brushRef="#br0" timeOffset="27968.98">5454 10290 1064 0,'3'-5'0'0,"7"2"8"0,6 3 48 16,-8-2 312-1,-7 2 24-15,3 0 48 16,0 0-160-16,-4 2-96 16,5 6-24-16,-5-8-136 15,0 2 16-15,0-2-40 16,0 7-8-16,0-1-56 15,0 4-184-15,5 3-344 16,-5 0-240-16,0 5 568 16,-3-8-736-16</inkml:trace>
  <inkml:trace contextRef="#ctx0" brushRef="#br0" timeOffset="28638.29">5518 10481 1008 0,'0'0'0'0,"0"-6"-16"0,0-4 0 0,0 0 48 0,0 0 88 16,-2-1 328-16,2 1 296 15,0-2 24-15,0 2-136 16,0-4-80-16,0 0-71 16,0 4-9-16,0 10-472 78,0-10 408-78,0 0 120 0,4 5 24 0,-4-4-144 0,3 3 80 0,-3 2-24 0,0 4 88 0,-2-2-32 0,1-2-23 15,1 4-497-15,0 0 832 0,0 0-1664 16,0 0 832-16,0 0 0 16,0 0 0-16,-2 0 2256 15,2 5-2184 1,0 4-56-16,0-3 64 15,0 3-152-15,0 0 72 16,0-4-32-16,3 1-216 16,-3 0-1048-16,4 8-1865 15,-4 2-1000-15,3 4 2033 16,-3-15 1168-16</inkml:trace>
  <inkml:trace contextRef="#ctx0" brushRef="#br0" timeOffset="30100.22">5496 10458 1016 0,'0'-3'-16'0,"-8"-12"56"0,11 2 208 0,6-5 312 0,3 11-64 16,-9 4-160-16,0 3 56 16,-3 0-392-16,0 0 0 15,0 0 0 1,0 0 0-16,3 3 2761 16,-3-3-2761-16,0 2 704 0,0 1 40 15,0-1 0-15,0 1-112 16,0-3-632-16,0 0 1105 15,0 5-761-15,0-3-128 16,4 2 0-16,-4-3-80 16,0 7 8-16,0-3 8 15,-2-1-72 1,2 0-8-16,0-1-88 0,0 2 80 16,0-3-24-1,0 3 56-15,0-4 48 16,0 6-56-16,-2 5 72 15,2 2-16-15,-1-2 32 16,-1 1-56-16,0-3-112 16,1-4 120-16,1 19 72 15,-2-7-24-15,1 2-24 16,1-5 160-16,0 13-104 16,0 0 24-16,0 9-16 15,0 7 73 1,0-6-97-16,-2 36 136 15,2-5-24-15,0-21-88 16,0 18 120-16,0 2 8 16,0-5-32-16,3 6-48 15,0-4-24-15,10 8-144 16,0-10 120-16,3-4 56 16,-6 10 16-1,4 7-144-15,-6-10 8 16,3-3 32-16,2-1 88 15,-1 3-96-15,-6 0 40 16,0-2 73-16,1-4-129 16,-4-11 216-16,0 0-96 15,8 16-80-15,-1-13-32 16,-4-13 24-16,1 2-64 16,-1-1 24-16,1 19-72 15,-7-10-32 1,5-2 200-16,-2-5-32 0,0 0-136 15,-3 13-128 1,0-19-48-16,0-6-40 16,0-7 592-1,0-4-368-15,0 9 504 0,0-3-688 16,-2-6 120-16,2-4 152 16,0 5 144-16,-1-3 160 15,-1 5-608-15,2 7-464 16,0-14 848-16,-3 1-248 15,-3 0 688 1,2 0-800-16,0 0-288 16,4-5 88-16,0-5 344 15,0-1 752-15,0 0-824 16,0-3 0-16,0-4-296 16,-2 1 248-16,-1-4 841 15,-2-3-873-15,5 5-193 16,-2-8-263-16,2-11-448 15,0 13-688 1,7-13-2593-16,2 9-2297 0,-2-2-31 16,-7-8 4657-1,0 4 1616-15</inkml:trace>
  <inkml:trace contextRef="#ctx0" brushRef="#br0" timeOffset="31042">5565 10648 1160 0,'3'-23'-32'0,"0"-7"48"16,-3 0 16-16,0 10 208 16,-6 1 712-16,-2 8-8 15,-2-4 489-15,2 9 15 16,2-5-152-16,4 11-272 15,2 0-1024-15,3 7 1553 16,-3-7-1553-16,13 30 920 0,-2 10 8 16,-1 18 72-16,-1 21 145 15,-2 28-89-15,-7 32-48 16,0 21 104 0,0 18-136-16,0 11-231 15,-3 9 215-15,-4-28 32 16,-6 21-192-16,-6-1-160 15,-3-12-184-15,-6-30 48 16,3-10-63-16,4-21-177 16,0-25 808-16,7-24-1104 15,4-4-584-15,-3-19 928 16,7-3 544-16,6-12-1048 16,-5-5 96-16,5-15-544 15,0-5 1072 1,0-4 120-16,0 2-680 15,0 4-96-15,0-4-400 16,0-3 624-16,6 0 976 16,-2-3-984-16,2 0-120 15,8-1-688-15,1-3 968 16,4-4 328-16,5 2-280 16,-3 2-136-16,3-3-816 15,16 5 752 1,-11 0 248-16,21 5 40 15,6-8-400-15,10 6-608 16,9-12 800-16,10-16 328 16,0 21 136-16,-2-6-688 15,2 11-576-15,-4 3 600 16,-8 0 216 0,-7 3 728-16,-14 12-984 0,-6 3-264 15,-3-5 88 1,-6-2 360-16,-1-1 728 0,-9 6-880 15,-10-14-224 1,4-1 64-16,-6-9 312 16,-1 7 736-16,-3-2-1000 15,-4 4-168-15,-4-4-824 16,8-3 727-16,-11 7 505 16,3 0-5873-16,-3-4-616 15,4 5-1761-15,-6-6 5858 16</inkml:trace>
  <inkml:trace contextRef="#ctx0" brushRef="#br0" timeOffset="32343.29">6711 13204 760 0,'0'0'0'0,"0"-12"48"0,-3 5 0 16,2-2 192-16,1 1 504 16,0 6 168-16,0-2-8 15,0 4-904 1,0 0 0-16,0 0 0 15,0 0 0-15,0 0 0 16,0 0 0-16,0 4 4417 0,-2-4-3993 16,-3 0 240-16,2 2-15 15,-2 2-449-15,4-3-440 16,-3 2 72-16,-2-3 352 16,4 0 24-16,-1 5-704 15,-2-1-1057-15,5 6-775 16,-1 0 39-16,-1 2 553 15,-3 4 912 1,-1 0 744-16,4-11-600 0</inkml:trace>
  <inkml:trace contextRef="#ctx0" brushRef="#br0" timeOffset="37956.46">985 13327 1640 0,'-3'0'1800'0,"-2"-3"-311"15,-1 1-353-15,6 2 464 16,0-4-544-16,9 4 513 15,1 0-1057-15,9 1 408 16,9 4 448-16,0 3-736 16,-2-3 209-16,11 2-17 15,2 1 80-15,2-8 624 16,3 0-1024 0,-3 0 313-16,14-3-337 15,4 1 0-15,-6-6 1016 16,10 8-1168-16,-6 0-96 15,8 0-120-15,7 0 232 16,-2 0 825-16,2 3-1049 16,4-3 0-16,-6 0-488 31,3 0 448-31,-3 0 896 47,-12 0-776-47,-12-5 8 0,7 2-672 0,-14 1 712 0,-1 2 480 0,-9-5-352 0,-11 2-248 15,-4 3-704-15,-4 0 624 16,1 0 704-16,-4 0-384 16,-4 0-504-16,-3 0 136 15,0 3-800-15,0-3 800 16,0 0 1056-16,0 0-1056 16,0 0 0-16,0 0 0 15,0 0-3513-15,-3 0 497 16,-9 0-2241-16,-4-5-1569 15,-3-7 377 1,-3-5 4673-16</inkml:trace>
  <inkml:trace contextRef="#ctx0" brushRef="#br0" timeOffset="38270.47">2182 12936 2656 0,'0'0'0'0,"-8"1"3305"0,-3 2-409 0,-2-2-439 0,6 0-145 16,12-1-175-16,14 3-209 16,15-1-791-16,-8 7-441 15,19 7-584-15,8 5 376 16,0 10 232-16,-53-31-720 16,52 38 248-16,-2 2-48 0,-19 9-272 15,-4 7 728-15,-17 11 240 16,-20 11 121-16,-27 10-217 15,-14 4 16-15,-17 3 800 16,-4-8-584 0,0-9-911-16,8-21 175 15,24-15-1921-15,17-23-3136 16,18-13-6769-16,33-12 2488 16,-27 1 7538-16</inkml:trace>
  <inkml:trace contextRef="#ctx0" brushRef="#br0" timeOffset="41464.23">1157 10760 880 0,'-2'-4'8'0,"-6"-10"728"0,-6-12 632 0,-4-16 216 16,7 4 81-16,3 2 287 15,3 12 1-15,-1-1-393 16,6 13-360 0,0 4-312-16,0 8 337 15,5 20 623-15,-5-20-1848 0,9 39 1961 16,1 32-321-16,1 19-280 15,-3 28-160-15,-3 25-199 16,-5 22-137-16,0 14 232 16,-3-1-32-16,-4 3-192 15,-2-4-79-15,1-5-225 16,-4-3 16-16,3-12-400 16,1-17 24-16,-2-15 1112 15,-1-16-1392 1,-2-16-512-16,0-19 656 15,7-20 560-15,1-15-544 16,0-15-424-16,5-13-176 16,0-8 656-16,0-3-144 15,0-13 432-15,5-2-1288 16,-3-8-208-16,6 3-8 16,-4-5-321-16,1 1-823 15,-5-3-1825 1,0 13-1048-16,0-6-1128 15,-5-4 327-15,1-15 3714 16,0 19 752-16</inkml:trace>
  <inkml:trace contextRef="#ctx0" brushRef="#br0" timeOffset="41784.03">788 12479 2208 0,'-2'0'1160'0,"-17"-13"1841"0,1 1 8 0,-2-2-513 0,10 8-1032 16,5 2 665-16,5 13-265 15,5 16-552 1,0 7-663-16,14 59 407 16,5-34 328-16,8 54-736 15,-32-111-648-15,29 68 152 0,-5 16 656 16,5-4 377-16,-10-5-929 16,-4-15-448-16,-1-19-56 15,-1-10 976-15,1-13 128 16,-2-10-792-16,2-8-32 15,20-11-272-15,-7-22 872 16,12-7-160 0,7 1-816-16,10-14 0 15,7 2 40-15,-2-6-88 16,3 5-1360-16,5 14-1569 16,-5-5-2336-16,7 14-3841 15,2 10 4233-15</inkml:trace>
  <inkml:trace contextRef="#ctx0" brushRef="#br0" timeOffset="47187.15">9353 13533 2264 0,'0'0'-64'0,"0"-6"368"0,0-1 1240 0,0 1 721 16,3-2 95-16,1 6-719 15,2 2-265-15,2-4 192 16,5 4 89-16,-7 4-937 16,1 7-256-16,1 4 344 15,-8-15-808-15,0 36 1280 0,0-10-103 16,-2 4-625 0,-8 8-616-16,-6 4 232 15,-3 4 840-15,-2-11-400 16,2-6-312-16,9-7-584 15,-1-7 192-15,6-1 104 16,4-11-184-16,1-1-1256 16,3-2-737-16,7-13-855 15,6-15-1129 1,11-15 344-16,0-15 952 0,-1-3 1465 16,-15 17 1080-1,-1-4 304-15,-4 10 264 16,-3 3 816-16,-3 19 929 15,-3-3 535-15,0 5-39 16,1 8 295-16,1 6-999 16,7 0-369-16,23 0-624 15,8 4 889-15,13 2-113 16,14-1-656-16,2 4-424 16,1-2-840-16,4-3 1536 15,-1-4-623 1,-9-4-169-16,-18-2-913 15,-6 2 329-15,-30 2-256 16,-7 2 440-16,-2 0-2720 16,-14 0-1689-16,-10 0-1969 15,-12 0 801-15,1-10 3673 78,5 6 144-78</inkml:trace>
  <inkml:trace contextRef="#ctx0" brushRef="#br0" timeOffset="47423.16">9619 13398 2792 0,'-16'0'680'0,"-38"0"2001"0,22 7-113 0,16 3-495 0,11 1 391 0,5 4 9 0,0 9-689 15,14 27 505-15,2-7-1321 16,31 48 1448-16,-21-23-1719 16,36 47 599-16,-62-116-1296 15,40 99 704-15,-1-22-352 0,2 21 280 16,-4 0 288-1,-1-30-543-15,-6-4-57 16,-4 5-608-16,1-11 680 16,-11-14-312-16,-3-24 368 15,1 0-616-15,-4-10-264 16,-4 18 120-16,7-21 79 16,-2 22-1167-16,4-14-2417 15,4 4-3304-15,-3-10-3217 16,-8 8 5049-16</inkml:trace>
  <inkml:trace contextRef="#ctx0" brushRef="#br0" timeOffset="48120.23">10036 14910 2976 0,'-24'-8'2529'0,"5"-4"-377"0,19 12-2152 0,7 5 4073 15,7 14-1376-15,0 8-553 16,-2 21-640 0,1 12-415-16,-7 11-1 15,-6-1-576-15,-3 1-160 0,0-40-240 16,3-31-112-16,-18 65 248 16,11-35-112-16,6-20-40 15,-1-7 24-15,9-6-192 16,5-31 32-16,16-22 64 15,7-16 24-15,-1-18-88 16,4 5-16-16,-14 44 232 16,-3 5-64-1,-14 35 16-15,-4 2-176 0,2 10 24 16,-5 14-32 0,3 10 136-16,-3-1 56 15,0 8-160-15,0 4-8 16,0-19-80-16,6 18 104 15,1-36 56-15,5-5-88 16,3-4-32-16,-5-4 40 16,6-15 32-16,12-21 144 15,-2-19-168-15,1-5-8 16,-1 6-64 0,1 15 168-16,-9 32-56 15,-10 2 16-15,-2 33 40 16,-6 12-224-16,0 7 200 15,-1 9-32-15,1-27-32 16,3 2-104-16,7-9-584 16,9 3-3457-16,5-21-544 15,13-27-4897-15,-15 4 7906 16,-9 8 688-16</inkml:trace>
  <inkml:trace contextRef="#ctx0" brushRef="#br0" timeOffset="48317.34">10683 14923 4713 0,'-5'0'1384'0,"-27"0"1696"0,26 13 65 16,6 14-736-16,-2 3 695 15,0 6-879-15,1 5-537 16,1-8-1256-16,3-2-304 16,3 11-432-1,10-5-576-15,-3-10-2145 16,-13-27 3025-16,19 8-5385 0,-4-13-1760 15,-9-30 2784 1,-2 6 3161-16</inkml:trace>
  <inkml:trace contextRef="#ctx0" brushRef="#br0" timeOffset="48467.68">10643 14651 2856 0,'-19'0'3065'0,"-1"-11"504"0,15 20-2057 15,12-2-1360-15,20 11 56 16,2-1-808-16,14 3-2809 15,2 11-1568 1,-13 4 2609-16</inkml:trace>
  <inkml:trace contextRef="#ctx0" brushRef="#br0" timeOffset="48804.21">10936 14914 2552 0,'0'0'1048'0,"-9"17"2913"0,1 0-24 15,0-2-768-15,4 9 119 16,-7 13-767-16,3-3-737 15,-3 11-1024 1,1 12-295-16,4-18-393 16,3-15 112-16,-2-2-288 15,5-22 104-15,-2 14-184 0,2-7 47 16,7-7-87-16,-1-15 80 16,12-18-96-16,-1-10-248 15,7-22 216-15,-1 7 80 16,1 25 136-16,-5 11 56 15,-4 18-128 1,-6 4 168-16,-6 21 72 16,4 4-16-16,-4 9-40 15,-3-1-264-15,11 6-448 16,-1-10-2393-16,6-18-2512 16,11-8-1976-16,9-17 3608 15,-19 0 3001-15</inkml:trace>
  <inkml:trace contextRef="#ctx0" brushRef="#br0" timeOffset="48986.13">11313 14832 4008 0,'0'0'0'0,"-29"18"5289"0,18-6-1296 0,10 33-1208 0,-6-1 136 16,-3-13-681-16,2 6-928 15,0 7-856-15,8-1-480 16,4-19-24-16,2 5-1040 15,5-12-1912-15,-11-17 3000 16,10 8-4777-16,-4-17-305 0,4-7-975 16,-4-23 3977-16,-7 15 1240 15</inkml:trace>
  <inkml:trace contextRef="#ctx0" brushRef="#br0" timeOffset="49093.27">11204 14577 1480 0,'-1'3'360'0,"-14"-1"856"0,14 1-1168 0,12 17-200 0,24-19-600 16,5 24-1440-16</inkml:trace>
  <inkml:trace contextRef="#ctx0" brushRef="#br0" timeOffset="49598.42">11719 14910 3920 0,'-6'0'1609'0,"-41"26"2624"0,34-26 208 0,7 10-1489 0,-13 11-143 16,4 26-857-16,-6-12-760 15,4-4-455-15,1 5-393 16,0-11-352-16,8 18 72 16,0-24-56-1,8-19-8-15,-4 17 16 0,1-14-120 16,3 2-240-16,16-28 176 15,11-17-153 1,12-19-103-16,1 5-136 0,-5-1 232 16,2 21 176-16,-19 15 144 15,-9 3 88-15,3 16-56 16,-9 1 88-16,-3 47 0 16,-5 4 168-16,-11-3 16 15,3-7-104 1,5-6-112-16,2-7-112 15,3-11-48-15,3-8 160 16,3-8-224-16,14-4 0 16,3-16-160-16,7-22 152 15,-3 1 120-15,-2 3 104 16,-1 10-184-16,-6 11 32 16,-9 18 136-16,-6 2 152 15,0 2-136 1,0 9-160-16,-1-6-24 15,1 13-536-15,14-15-2273 16,4 3-2280-16,19-8-1776 16,4-14 1816-16,-2-12 3833 15</inkml:trace>
  <inkml:trace contextRef="#ctx0" brushRef="#br0" timeOffset="49912.66">12215 14920 2392 0,'-20'-2'2353'0,"-4"-1"2023"0,2 8-1287 0,6 29-1329 15,-3-5 145 1,-2 20-97-16,-8-5-55 16,8-1-361-16,13-2-856 15,8-26-392-15,6 13 80 16,12-13-296-16,-18-15 72 16,27 10-64-16,-3-15-40 0,25-20-312 15,-25-3 112-15,3-11-144 16,-5-9 120-16,-10 26 352 15,-1-21-80 1,-5 9-48-16,4 19 208 16,-7-5-8-16,-3 17-56 15,0 3-144-15,0 32 72 16,3-3 64-16,8 1-152 16,2-1-1321-1,5-10-4408-15,11 16-3865 16,-10-11 6850-16</inkml:trace>
  <inkml:trace contextRef="#ctx0" brushRef="#br0" timeOffset="50079.46">12568 15322 15531 0,'-47'13'4409'0,"-8"3"-2841"0,51-11-1328 0,29 0-1624 0,11-3-3649 0,-9-2-6098 16,-11 0 6939-16</inkml:trace>
  <inkml:trace contextRef="#ctx0" brushRef="#br0" timeOffset="59443.54">6233 17286 752 0,'-9'-5'-24'0,"-2"10"16"0,-5-3 136 0,-4 1 336 15,1-3 272-15,-2 0 136 16,-4-8 200-16,2 6 25 15,-3-11 15 1,-4-8-48-16,-5-3-96 16,7-15-56-16,28 39-912 0,-41-39 833 15,-3-11-273-15,6-10 56 16,9-20-208-16,5-15-24 16,13-16-136-16,14-1 168 15,23 11-176-15,36-4-96 16,12 4 112-16,27 6 48 15,5 38 369-15,11 23-337 16,2 24-80 0,-12 30 120-16,-9 35 216 15,-10 18 72-15,-12 7-176 16,-28 20 144-16,-11 10 160 16,-31-23-279-16,-12 60 639 15,-35-39 0-15,-19 2-288 16,-22-12 216-16,-24-3-551 15,-3-21-65-15,-7-18-16 16,31-25-168-16,-17-5-360 16,20-16 8-1,16-10 40-15,29-26 32 16,-1-37-648-16,22-14-1425 16,16 7-1119-16,27 25-2042 15,16 18-2111-15,25 16 2080 16,-41 6 4369-16</inkml:trace>
  <inkml:trace contextRef="#ctx0" brushRef="#br0" timeOffset="64834.42">6570 17398 720 0,'0'-9'-32'0,"0"3"80"0,0-3 152 0,0-3 272 16,0 4 256-16,4-4 48 15,5 5-24-15,1-7 224 16,-1 4 73 0,7 0-73-16,-4 0-48 15,0 2-24-15,3 6 41 16,-9-3-169-16,1 0 16 15,-7 5-792-15,0-4 1904 16,0 10-992-16,-5 4-199 16,-3 12-57-16,-5 9-160 15,-5 12 288-15,1 1-160 16,-6-4-200-16,1-2 8 16,1-3-368-1,5 6 256-15,3-13-192 16,7-14-168-16,-2-2-16 15,5-4-320-15,-4 7-816 16,5-11-1088-16,14 5-873 16,1-9-376-16,14-13 441 15,-10-15 1063-15,11-8 617 16,-4-7 848-16,-5 3 520 16,-6-13-8-16,-2 8 80 15,-8 25 120-15,-3 0 1064 16,-1 3 184-1,-6 4 481-15,2 4 39 16,5 3-336-16,0 6-1584 16,12 1 2393-16,5-1-1505 15,19 1-368-15,5 2-200 16,20 12-48-16,5-7-256 16,8-6-80-16,-5-6 144 15,-21-2-416 1,-3 6-640-16,-24 1-1392 15,-13 16-1241-15,-10-1 112 16,-19 0 1561-16,-17 1 1384 0</inkml:trace>
  <inkml:trace contextRef="#ctx0" brushRef="#br0" timeOffset="65068.83">6724 17362 1000 0,'-13'0'408'0,"-6"3"264"0,18-4 280 0,4-3 192 0,6 6 609 0,1-2 135 16,6 17 97-16,2 13-129 15,6 10-888-15,0 3-288 16,8 2-392-16,-13 4-208 16,-19-49-80-16,29 38 144 15,-6-8-120-15,-7-1 64 0,1-1-1336 16,4 13-2929-16,5-12-1648 15,-1-3 3153 1</inkml:trace>
  <inkml:trace contextRef="#ctx0" brushRef="#br0" timeOffset="66461.86">8222 17982 400 0,'4'-10'176'0,"10"-15"616"0,0 12 344 16,4-4 184-16,-3 4 233 16,-9-7 239-16,0-4-272 15,1 17-327-15,-2-6-265 16,1 9-160-16,-3 8-280 15,-3-4-488-15,3 5 576 0,4-2-384 16,-1 3 24 0,1-5 64-16,4-1-312 15,0 4 16-15,-1 1 24 16,1 0-72-16,-1-4 128 16,-7-3-32-16,3-7-32 15,-3 4-40-15,4-1 80 16,-7 6-40-16,3 0 120 15,2 1-104-15,-5-1-16 16,3-7 24-16,4 5 24 16,-4-3-128-1,0 5 144-15,0 5-200 16,-3-3 136-16,0 1-88 16,3-3 80-16,-3-3 64 15,4 9-440-15,-4 0-320 16,0 4-576-16,3 6-969 15,-3-2-831-15,3 5-169 16,-3-5 1345-16,3 6 1424 16</inkml:trace>
  <inkml:trace contextRef="#ctx0" brushRef="#br0" timeOffset="67070.22">8543 17873 432 0,'-3'-25'104'0,"1"4"272"15,12 1 568-15,0-5 608 16,-1-9 601 0,-1 17 95-16,7 2-159 15,-6 11-265-15,-2 4-240 16,4 15-471-16,-5-1 239 15,-6-14-1352-15,4 52 1488 0,-4 5 113 16,-5 15 23-16,-11 4-344 16,-4 6-880-16,-16-1 368 15,0-8 9-15,-15-1-185 16,-2-16-176-16,-1 17-88 16,-7-16 96-1,3-14-184-15,-2-15-344 16,4-11 184-16,3-15 24 15,10-23 48-15,0-14 0 16,14-4-304-16,8-45-144 16,16-18 0-16,10 0 112 15,24 12 288-15,0 9 776 16,9 25-920-16,-1 33-264 16,-11 26 176-16,11 16 368 15,0 11 8 1,6 25-808-16,8 3 344 15,-9 2 456-15,6-1-24 16,8-1-176-16,-12-4-40 16,26 4-144-16,-19-28 248 15,-4 10-136-15,-12-21 24 16,-14-7-168-16,-5 9-784 16,-6-10-1265-1,-7-2-2072-15,0-7-2896 16,-3-2-1249-16,0-2 6106 15,-1-2 2168-15</inkml:trace>
  <inkml:trace contextRef="#ctx0" brushRef="#br0" timeOffset="67645.12">9122 17889 3280 0,'-14'-4'1288'0,"-39"-20"1113"0,37 11 8 0,13-16-577 15,3 25 592-15,-4-4-543 16,4 8-985-16,13 15-48 15,24 8 176-15,8 7-616 16,8 12 265-16,3-10 7 16,-56-32-680-16,59 33 448 15,-10 15-544-15,-8-9 40 16,-25 2 328-16,5 13 352 16,-21-19 88-16,-14 7-48 15,-18 4-104-15,-21 24 145 16,-7-13 31-16,-7 11-120 15,0-24-288-15,10 0-232 16,8-14-128-16,21-4-24 16,9-2-576-1,14-7-1961-15,12-4-2120 16,25-4-912-16,24-5-1264 16,13-19 2224-16,-13-23 4225 15</inkml:trace>
  <inkml:trace contextRef="#ctx0" brushRef="#br0" timeOffset="68063.8">9950 17928 3808 0,'-11'-16'3313'0,"-17"-3"-968"0,22 6-353 15,1 11-128-15,-9 9 169 16,-17 32-401-16,2 8-48 15,-1 0-623-15,4 15-297 16,12-1-296-16,6 15 280 16,3-10-48-16,5-66-600 15,0 52 592-15,8 6-272 0,10-2-64 16,10-33-24 0,1 2-15-16,11 0 31 15,2-21-240-15,13-4 24 16,-1-19 48-16,7-4-88 15,-1-40 288-15,-4-11-264 16,-16-11-24-16,-23-3-128 16,-5-31-272-16,-17 1 1352 15,-27 6-1048-15,-18 38-152 16,-13 49 64-16,-7 12-64 16,15 22-289-1,-14 26-663-15,-6 22-4065 16,40-10-456-16,6 21-3233 15,0-8 7018-15</inkml:trace>
  <inkml:trace contextRef="#ctx0" brushRef="#br0" timeOffset="73577.48">3098 17244 840 0,'-37'-15'40'0,"-21"-21"-48"15,20-1 200-15,-3-3 824 16,-3-1 424-16,21 3 17 15,-3 13-201-15,-1-14 56 16,-5-19-88-16,-3-1-447 16,-2-4-193-1,5-3 104-15,32 66-688 0,-40-69 800 16,8-1-24-16,3 5-200 16,10 4-80-16,15 13-192 15,44-40 273-15,9 28-25 16,132-87 56-16,-11 60 232 15,-18 54-536-15,1 26-320 16,-7 28-144-16,-17 44 32 16,-23 25 352-1,-24 21 336-15,-32 19 192 16,-21 14-848-16,-24 10 568 16,-25-16 857-16,-34-20-849 15,-6-21 528-15,-10-18-80 16,-7-9 32-16,-18-11-183 15,-15-16 127-15,0-18-424 16,6-14-136-16,5-9-168 16,12-15 88-1,28-7 136-15,9-5-328 16,8-18-384-16,-4-18 32 16,12-7-128-16,21 4-1016 15,12 5-1873-15,7 16-1144 16,10 6-2641-16,10 25 873 15,3 18 3289-15</inkml:trace>
  <inkml:trace contextRef="#ctx0" brushRef="#br0" timeOffset="82676.27">7005 4591 1152 0,'0'0'0'0,"-69"-59"-40"0,19 19 64 15,4-4-8-15,-2 6-8 16,-8 12 48-16,11 12-72 16,-2 0 32-16,2 4-16 15,3 0 24 1,1 5 192-16,2-7 416 16,39 12-632-16,-30-3 1144 0,11-4 240 15,-2 7 41-15,8-3-241 16,6 0-48-16,4 3-103 15,3 0-1033-15,0-2 1272 16,11-11-624-16,7 7-184 16,25-13 248-16,14-9-328 15,-13 8 24-15,25-7-48 16,15 5-80-16,9 0-240 16,8 2 153-1,-8 5-9-15,-8 15 32 16,-11 11 96-16,-7 24-32 15,-6 19-56-15,0 9-56 16,0 2 56-16,3 3-88 16,2-4-128-16,9-18 48 15,7-9 112-15,11-22-8 16,11-11-24-16,7-17 8 16,6-13 144-16,-8-17-240 15,0 0 152 1,4-1-128-16,0 8-64 15,-5 12 168-15,-5 17-200 16,-4 3-40-16,4 18 48 16,1 16 24-16,-3 6-24 15,3 1 64-15,4 0-192 16,2-7 88-16,4 2 56 16,3-17-16-16,2-1-72 15,3-9 16-15,1-5 104 16,3-8 16-1,0-4 16-15,1 2-64 16,4-5-32-16,7-4 0 16,-6 5-32-16,-5 8 80 15,1-2-48-15,-6 3-56 16,-7 5 168-16,-10 4-80 16,-4 0 48-16,1 3-32 15,4 12-48-15,-6-1-32 16,2-3 0-16,-1-4 104 15,5-2-128 1,-3 6 160-16,-13-9-48 16,1-3 24-16,-14-3 64 15,-5 0-136-15,-6 0 64 16,-3-9-32-16,6 9 200 16,-21-3-72-16,11 1 136 15,-17 2 248-15,14 2-40 16,-3 6 65-16,-2 4-121 15,2 1-208-15,5 0-168 16,1-2-56 0,-3-1 152-16,0-5 96 15,1 2-184-15,-3 0-144 16,17-7-688-16,14-7-769 16,11-6-535-16,15-15-809 15,-4 8-1888-15,-4 0-688 16,-7 0 3353-16,-72 15 1520 15</inkml:trace>
  <inkml:trace contextRef="#ctx0" brushRef="#br0" timeOffset="96783.77">31228 9368 1224 0,'0'0'0'0,"3"-25"216"0,9 8 320 0,15-9 624 0,-8 1 409 0,5 4 159 16,-9 4-128-16,2 2-7 16,12 1-33-16,-15 2-96 15,14 8-320-15,-14-2 65 16,-14 6-1209-16,15-4 1200 0,-7-2-40 16,-8 6-1160-16,0 2 1905 15,0-2-1905-15,0 3 1288 16,0-2-696-16,-8 9 264 15,-7 6-240-15,-7 12 80 16,-15 3-335 0,-3 7 183-16,-15 6-264 15,-9 9 376-15,-16 6-184 16,-12-1 136 0,-9 0-224-16,2 1-32 0,6-7-112 15,6 0-112-15,9-8-56 16,6-8-32-16,4-6-72 15,7 0 48 1,3-2-176-16,17-4 176 0,1-9-88 16,3-1-288-16,21-4-928 15,6-6-1033 1,5-3-1383-16,5 0-1449 16,7-1-617-16,9-10 73 15,5-19 3849-15,-17 8 776 0</inkml:trace>
  <inkml:trace contextRef="#ctx0" brushRef="#br0" timeOffset="97209.95">30412 9461 3816 0,'0'0'0'0,"-18"-42"2545"0,13 20-801 0,8-7 105 15,1 15 1079-15,-4 10-359 16,0 2-1241-16,0 4-280 15,-4 20 105-15,-12 15 31 16,-1 17-16-16,-12-2 104 16,29-52-1272-16,-34 62 1001 0,7 4 23 15,-8 11-424-15,6-3 56 16,2-9-128-16,4-16 0 16,10-8-56-1,10-10-304-15,1-5-16 16,10-3-32-16,12-3 16 15,-1 0 81 1,15-5-33-16,4 0-56 0,1-2 96 16,-1 0-96-16,21-3 80 15,6-3-136-15,7-1-96 16,2-2 16 0,-7 0 24-16,0 1-216 15,-25 0-1913-15,-13 12-2552 16,-23 23-4409-16,-36 27-1816 15,-14-29 8706-15</inkml:trace>
  <inkml:trace contextRef="#ctx0" brushRef="#br0" timeOffset="104483.02">29760 10696 872 0,'-11'0'256'0,"5"-4"808"0,4 2 584 15,1-2 305-15,-1 1-121 16,-1 3 9-16,3 0-249 15,0-3-128-15,-2 3-104 16,1 0-63-16,1 0-1297 16,0 0 0-1,0 0 0-15,0 1 4409 16,0-1-4409-16,3 0 1840 16,-3 0-1840-16,0 0 0 15,3 2 1960-15,-3 0-1527 16,0 0-57-16,3 2 64 15,-3 0-120-15,8-2 32 16,-5 1-56-16,10-1-8 16,-3 7 104-16,9-4-112 15,0 0 128-15,10-1-64 16,-1-2-128 0,8-2 64-16,8 0-15 15,1 5-25-15,14 0-128 16,-3-5 40-16,10 0 16 15,4 0 40-15,7-2-216 16,-3 2 56-16,5 0 312 16,1 2 16-16,-8 1-232 15,0-3 32-15,1-8-24 16,-12 8-72 0,4-2 40-16,1-2-112 15,-7 0 96-15,-4 2-64 16,-12 2 168-16,2-4-176 15,-6 0 40-15,-2 3-64 16,-2 1 16-16,0 1 160 16,0 3-40-16,-14-4-96 15,3 0 120-15,0 0-232 16,-9 0 144-16,-6 0-72 16,7 0 128-16,-6 0-88 15,-3 1-80 1,-1 2 168-16,-3-3-184 15,-3 0 48-15,5 0-96 16,-5 0 152-16,0-4-120 16,0 4 64-16,0 0 0 15,0 0 0 1,-2-4-1080-16,-6 3-8 0,-1-8-264 16,-4 3-473-16,-2 0-887 15,-4-7 63 1,-2 7-304-16,0-1-479 15,-1 0-945-15,0 3-360 16,-9 4 776-16,1-6 3321 16,15 2-152-16</inkml:trace>
  <inkml:trace contextRef="#ctx0" brushRef="#br0" timeOffset="104863.52">31255 10489 6281 0,'-8'-9'3497'0,"-8"-11"-2553"16,29 10 224-16,10 0 848 16,-6 3 41-16,4 3-801 15,6 4-312-15,-1 3-215 16,3 10-393-16,-2 2 232 15,-3 0-88-15,3 4-176 16,-27-19-304-16,18 22 424 16,-2 11 80-16,-6-8 0 15,-12 14 408-15,-7 5-47 16,-19 19 47-16,-10-12 200 16,-17-3-320-16,2-3-192 15,10-3-312-15,0-2-184 16,15-23-152-16,9 9-592 15,6-8-2704-15,12-6-3594 16,14-7-4376-16,6-10 6009 16</inkml:trace>
  <inkml:trace contextRef="#ctx0" brushRef="#br0" timeOffset="106248.26">31706 10394 1184 0,'0'0'264'16,"0"0"728"-16,0 0 256 0,0-2 985 15,0 2-2233-15,0-4 5217 16,3 4-3465-16,-3-4 153 16,5 2-161-16,-5-2-152 15,3-2-23-15,-3-4-257 16,0 10-1312-16,0-8 1200 0,4-7-200 16,-4 1-151-16,0-1-81 15,3-5-216-15,0-10-136 16,0-4 48-16,10-6-136 15,-5-1-144 1,5-35 80-16,0 3-192 16,-7-20-40-16,9-20 272 15,-9-9-248-15,0 8-80 16,4-10-104-16,3-2 600 16,0 13-248-16,1 19 17 15,2 6 95-15,3 8-304 16,10 11 192-16,-18 10-160 15,7 17 112 1,-5 1 96-16,-3 15-96 16,1 8-40-16,-8 8-208 15,3 0 192-15,-2 8-160 16,-1-11 152-16,0 3-64 16,0 3 96-16,0-1-104 15,-3 3 64-15,0-3-120 16,0 1 72-16,-1-1 64 15,-1-2-144-15,2 3 224 16,-3 1-80 0,-2-1-104-16,4 7 40 15,-3-6-144-15,3 6 128 16,-1-8 64-16,1 6-40 16,-3-6-128-16,-2 6 176 15,-2 2-128-15,3 0 88 16,-3 0-176-16,-2 0 232 15,6 0-24-15,-6 0-128 16,0 0 128-16,-2 10-176 16,-8-3 88-1,1 6-112 32,-13 6 152-47,-5 5 48 0,-3 10-8 0,-3-4-168 0,-18 7 280 0,6-5-360 16,4 11 200-16,8-17-240 0,4-6 320 15,18-7-392-15,10-1-1216 16,14-4-1865-16,25 2-1040 16,24-10-1704-1,13-13-2217-15,4-17 2689 0,-8 1 3921 16</inkml:trace>
  <inkml:trace contextRef="#ctx0" brushRef="#br0" timeOffset="106474.34">31953 8617 4000 0,'-8'0'2857'0,"-6"-5"120"0,10 2 175 0,4 3-3152 0,0 4 5313 16,7 7-3432-16,9 4-753 15,6 8-320-15,15 7-224 16,-3 9-232 0,6-5-88-16,3-18-280 15,-43-16 16-15,44 20 0 0,-7-3-152 16,-12-1-80-16,4-5-1240 15,-18 2-1136-15,1-3-1193 16,-12 2-1216-16,3-2-609 16,-6 4 2554-1,1-11 1760-15</inkml:trace>
  <inkml:trace contextRef="#ctx0" brushRef="#br0" timeOffset="109567.43">23903 8245 7233 0,'-58'-53'2361'0,"21"33"-1849"0,19 16-584 0,10 5-176 15,8 17-120-15,26 9 63 16,17 7 185-1,17-17-16-15,14-7 336 16,11-6 273-16,11-4 95 16,-6-4-72-16,-90 4-496 0,91-7 344 15,5-11-144-15,2-18 264 16,14 0 8-16,2 8-176 16,7-3 0-16,-8 6-40 15,-3 14 88-15,-1 11-80 16,-12 7-24-16,0 16-56 15,-19 14-7 1,-2-8-97-16,5 14-112 16,0-15 112-16,-1-2-64 15,0-3 0-15,5-16 56 16,8-7 56-16,10-15-8 16,9-11 384-16,0-13-32 15,1 0 16-15,-3 14 96 16,-2 7-168-16,-1 6-160 15,-1 9-144 1,-11-2-40-16,-5 6-32 16,-9 8-8-16,4 0-24 15,-1-4-32-15,-23-4 128 16,30-10-72-16,-4-18-232 16,1 4 120-16,0-3-800 15,-12-1-1544-15,-28 13-1129 16,-2-1-472-16,-6 9 256 15,-6 0 2241-15,-16 6 288 16</inkml:trace>
  <inkml:trace contextRef="#ctx0" brushRef="#br0" timeOffset="113618.66">24663 17835 2656 0,'-43'-5'2817'0,"-5"-13"-2361"0,27 2-344 15,13 1-80-15,6-9 96 16,9-4 64 0,9-11 112-16,19-12 128 15,-9 13 40-15,10-16-64 16,-8 23-128-16,15-3 208 16,-43 34-488-16,56-47 432 0,-3 21 25 15,6 5 119-15,6 12-136 16,7 9 56-16,8 16-128 15,3 7-288-15,-2 28 40 16,2-11 32-16,-1-2 160 16,0-10-248-16,4-8-48 15,7-9 88 1,-9-3 32-16,1-3 64 16,3-10-48-16,10-8-232 15,9-13 136-15,4 1 120 16,3-5 40-16,3-6 40 15,5 11-240-15,8 19-16 16,-4-3-8-16,-2 9 112 16,4 1-88-16,-1-1-40 15,0 10 160-15,-2 4-48 16,0 6 56-16,13 2-184 16,-3-6 0-1,2-6 56-15,0 0-48 16,7-2 168-16,-1-3-55 15,0-4 63-15,4-5-200 16,9 4 32-16,-5-5 112 16,-1 8 168-16,4-3-264 15,-5 0-96-15,1 14 32 16,-11 7 112-16,4 3 192 16,-8-2-176-1,-13 0-160-15,-9 5 136 16,-5 4 16-16,-9-6 112 15,-10-3-24-15,-11-4-456 16,-7-2 280-16,1-8-392 16,-8-8-1665-16,3-5-2792 15,-2-3-328-15,-33 3 3297 16</inkml:trace>
  <inkml:trace contextRef="#ctx0" brushRef="#br0" timeOffset="114408.52">23705 17731 1256 0,'0'0'0'0,"-9"-15"32"0,6 7-88 16,9 2 72-16,5-4 16 16,-4 3-64-1,-7 7 32-15,-5-3-64 16,-16 3 56-16,-8 0-24 16,21 0-1104-16</inkml:trace>
  <inkml:trace contextRef="#ctx0" brushRef="#br0" timeOffset="114910.37">23261 17692 1816 0,'-25'-12'1536'0,"-3"-3"-576"0,15 4-95 0,10 1-201 0,-2 5 144 0,1 0 152 16,-16 2-32-16,9 3-63 15,3-7-9-15,0 2-32 16,0 2-320-16,8-4-216 16,0 7-288-16,0-14 208 0,8-19-32 15,-2 14 96-15,27-22-280 16,-13-2 232-16,3 19-32 16,17-12-8-1,-8 36-72-15,-18-1-64 16,-1 21 64-16,3 21 256 15,-1 16-31-15,2-2-217 16,3 3-40-16,15-12 0 16,-9-17 24-16,3-5-160 15,-12-15 88-15,7-5-56 16,-1-7 144-16,1-9 24 16,0-7 0-16,-5-13-128 15,8 1 8 1,12-7-88-16,-12 16 152 15,7 0-136-15,-1 11 56 16,1 7-56-16,3 8-40 16,-2 10 16-16,2 1-32 15,10-5-208-15,9-5-1449 16,11 1-2392-16,13 7-1456 16,-15-4 2897-16</inkml:trace>
  <inkml:trace contextRef="#ctx0" brushRef="#br0" timeOffset="118160.79">21388 17746 1800 0,'-11'-9'368'0,"-20"-16"16"0,20 20-128 15,6-9-152-15,5 8 120 16,3-6 56-16,-3 5 176 15,0-4 361-15,0 3 159 16,3-2 40-16,-3 2-280 16,4-2-136-16,-4 10-600 15,6-10 568-15,-3-7-48 0,12-2-87 16,1-20-225 0,13 7 72-16,4 10-152 15,17-6 80-15,-3-1-72 16,13 8-64-16,0 1 168 15,-4 19-152-15,-8 6 0 16,-9 27 144-16,-17 19-224 16,-9-7 232-16,-13 31 64 15,-8-15 256-15,-10-30-80 16,-19 18 320 0,0-14 289-16,1-10-49 15,-1-13-216-15,16-8-192 16,0-6-208-16,5-17-208 15,9-21-104-15,7-12-168 16,12 16-120-16,15-14 192 16,8 12 128-16,-7 9-248 15,-4 13 16-15,1 15-160 16,1 10 248-16,-7 20 72 16,-1 15-72-1,-5 0 296-15,-4-18-312 16,-6 13-48-16,1-26 240 15,4 1-136-15,-8-4 120 16,6-6-144-16,-6 4 112 16,7-5 40-16,-7-2-168 15,0-7 449-15,0-6-433 16,0-1 120-16,-7 3-144 16,2 5 144-16,-3-3-112 15,2-4-72 1,-1-3 144-16,3 3-160 0,2 6 96 15,2-6-96 1,-3 2-104-16,-2 0 216 16,-1-3 56-16,-2-5-96 15,-5-5 8-15,0-1-192 16,-6 17-65-16,1-7 81 16,-3 13-32-16,2-4-424 15,0-3-104-15,1 6-192 16,2-2 120-1,-2 5 120-15,-3 3 80 16,-1-3 263-16,-5-4 97 16,1 4 200-16,0-4 224 15,4-2-72-15,1 6-40 16,7-4-80-16,6 4 88 16,1 0 145-16,-1 0-81 15,-1-11 0-15,-3 8 24 16,6-2 224-16,0 5 32 15,2 0-48-15,4 3-72 16,0-3-312 0,0-4 456-16,0 0-192 15,0 2 32-15,0 2-16 16,0 2-120-16,0 1 136 16,0-3 104-16,0 0-400 15,0-5 785-15,0 2-537 16,0 3-248-16,0 3 936 15,0-1-512-15,0-2-424 16,0 3 448-16,-1-8-360 16,-6 7-32-1,-1 6 32-15,-1 3-152 16,2 0-40-16,-2-3 136 16,1 6-216-16,1-12 112 15,-2 8-48-15,-7 2 128 16,1 7-144-1,4-9 64-15,-16 10 344 16,6-4-288-16,-8-12-88 0,11 1 296 16,4-4-312-1,4 3 336-15,4-4-112 16,6 0-104-16,3-10 744 16,13-3-192-16,15-7-72 15,9 14 89-15,19-4-209 16,13 4-120-16,13 2 48 15,2 8-32-15,1-3 304 16,10-1-208-16,0-4-160 16,0 4-72-16,-9 13 576 15,-2-8-616 1,-13-4 440-16,-9 0-376 16,-5-7-120-16,-18 2 176 15,-4 2-184-15,-20 7 280 16,-7-4-103-16,-5 4-1 15,-2-9-72-15,-4 4-120 16,0 0 0-16,0 0 304 16,0 0-608-16,-2 0 416 15,0 0-528-15,1 4-1049 16,1-3-2344 0,6-1-1352-16,-3 4-3601 15,-4 7 1729-15,-47-6 5145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3-13T12:34:04.1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3-13T12:34:05.038"/>
    </inkml:context>
  </inkml:definitions>
  <inkml:trace contextRef="#ctx0" brushRef="#br0">25455 14165 0,'0'0'0</inkml:trace>
  <inkml:trace contextRef="#ctx1" brushRef="#br0">15174 4611 3600 0,'-19'-3'1329'0,"-15"3"351"0,21 0 768 0,13 0-2448 0,-1 0 5730 16,4-2-3762-16,11-6-336 15,4 2-359 1,20-5-177-16,-1 1-304 0,3-5-104 16,-3 1-40-1,-37 14-648-15,39-15 561 0,-2-4 87 16,1 5-224-16,5 5 96 16,9 6 120-16,-1-5-272 15,5 3 144-15,-19 0-72 16,19 0-112-16,-14-6-128 15,-2 4 56-15,-3 4 24 16,-8 0-272 0,-5 3 137-16,-6-2-17 15,4 2-8-15,-8 0-8 16,1 0-32-16,3-5-40 16,-6 5 64-16,1 0 0 15,3-3-96-15,2-5 144 16,1 2-248-16,-6 4 240 15,-2-6-104 1,-1 8-72-16,-7-6 40 0,0 6-200 16,4-4-112-16,-4 4-713 15,3 0-1079-15,5 1-2185 16,2 9-4257 0,5 18-1608-16,-15-23 7730 0</inkml:trace>
  <inkml:trace contextRef="#ctx1" brushRef="#br0" timeOffset="3454.75">15642 4910 1936 0,'-6'-20'296'0,"6"10"-288"16,0-1 240-16,6 3 152 16,-6 8-400-16,0-1 240 15,0 1-240-15,0 0-24 16,0 1 8-16,5 4-16 15,-5 0-8-15,0 3-256 16,-1 2-432 0,-6 6 496-16,-1-2-1520 0</inkml:trace>
  <inkml:trace contextRef="#ctx1" brushRef="#br0" timeOffset="4687.38">20344 1436 6737 0,'-23'-5'1744'0,"12"5"-1168"0,11 1 1433 15,3 4 751-15,-3 24-543 16,-10 19-377-16,-18 25-303 16,-8 10-265-16,-13 11-144 15,5 4-400-15,-17-6 161 16,7-13-385-16,54-79-504 15,-64 74 704-15,1-11-344 0,1-8-32 16,-3-25-40 0,11-10-288-16,6-16-104 15,19-19 104-15,2-21-24 16,12-37-344-16,15-5-72 16,16-15-16-16,10-5 40 15,12 15 600-15,-1 30-192 16,3 27-24-16,-1 14 120 15,7 15-80-15,6 33 168 16,10 21 456-16,4 4-328 16,14 2 152-16,-1-4 104 15,4-5-256 1,-1-13-248-16,-10-2 0 16,-16-9-168-16,-3-5-136 15,-11-6-768-15,-15-12-2393 16,5 1-3520-16,5-8-3009 15,-14-10 5041-15</inkml:trace>
  <inkml:trace contextRef="#ctx1" brushRef="#br0" timeOffset="5173.76">21166 1509 5881 0,'-8'0'1608'0,"-30"-18"1377"0,23 16 471 15,14 2-111-15,1-4-512 16,6 4-617-16,9 0-479 15,23 5-345-15,12 4-536 16,20 6-232-16,17 4-312 16,14-3 72-16,-101-16-384 15,95 21 128-15,1 15-104 0,-37-14 80 16,22 15-144-16,-43 2 168 16,-14 11-23-16,-25 9 303 15,-40 13-160 1,-2-11 224-16,-35 21 280 15,-12-8-48-15,-3-1-40 16,0-7 40-16,9-8-128 16,18-14-415-16,33-16-161 15,17-6 0-15,13-10-377 16,28-5-1215-16,27-9-1545 16,33-18-3632-16,19-22-5314 15,5-26 5474-15,-59 27 4417 16</inkml:trace>
  <inkml:trace contextRef="#ctx1" brushRef="#br0" timeOffset="5531.46">22573 1486 12658 0,'-18'0'2681'0,"-10"3"-1257"0,18 22 1185 0,-21 9 143 16,-20 35-247-16,3 9-657 15,5 6-416 1,17-6-791-16,8 10-137 16,10-10 96-16,16-8-240 15,18-3-96-15,-26-67-264 0,39 50 144 16,14-14 48-16,12-13-48 16,12-5-144-16,15-17 112 15,-1-27-240-15,-9-3 136 16,-12-28-24-16,-2-13 16 15,-26-11 64 1,-10-12-272-16,-21-21-112 16,-21-2 216-16,-27 17 184 15,-19 44-264-15,-14 26 128 16,-11 24-64-16,6 12-336 16,9 25-696-16,25 7-2193 15,12 22-4305-15,21 10-4544 16,8-7 7113-16</inkml:trace>
  <inkml:trace contextRef="#ctx1" brushRef="#br0" timeOffset="8144.63">18319 1682 8881 0,'-99'-42'3633'0,"96"42"-2096"15,24-4 359-15,14 4-296 16,18 7-7 0,29 8-113-16,19 3-608 15,11 1-448-15,0 1-32 16,-8 10-80-16,-20-15-232 16,-28 28 280-16,-14-4-88 15,-21 19 201-15,-18 7 327 16,-13-11 168-16,-22 9-424 15,-8 6-8-15,-5-9-248 16,0-3 16-16,2-7-304 16,11-8-136-16,6-1-384 15,7-13-2584 1,3-15-3098-16,6-1-4064 16,-3-11 3257-16</inkml:trace>
  <inkml:trace contextRef="#ctx1" brushRef="#br0" timeOffset="8470.93">17301 1623 4448 0,'-10'-6'857'0,"-6"3"-377"0,13 3 752 15,-5 8 952-15,3 15 105 16,-3 14-209 0,-5 19 9-16,4 9-169 15,-4 17-79-15,6 9-305 16,-2 4-328-16,1-1-616 15,8-94-592-15,-5 93 248 0,5-14-192 16,8-6-88-16,21-30-1216 16,9-12-3081-16,17-17-4313 15,6-18 2609-15,-47-12 3265 16</inkml:trace>
  <inkml:trace contextRef="#ctx1" brushRef="#br0" timeOffset="8647.74">17745 2231 7761 0,'-42'7'3329'0,"14"17"-1769"0,12-8 337 0,-4 5-1161 15,7 3-632-15,17-10-896 16,34-4-3969 0,17-15-1497-16,-25-5 2690 0</inkml:trace>
  <inkml:trace contextRef="#ctx1" brushRef="#br0" timeOffset="8980.01">18153 1744 7809 0,'0'0'0'0,"-50"0"2625"0,19 14-145 16,9 17-31-16,-20 24 119 16,-3 11-567-16,15 12-41 15,1-3-287-15,16 8-625 16,7-13-352-16,9-3-264 15,26-18-240 1,-29-49-192-16,38 49 216 0,23-24-80 16,8-15-104-16,10-16 72 15,-1-28 112-15,-7-30-304 16,-13-7 16-16,-20-9-64 16,-15-8-136-16,-20-11-288 15,-14-13 0-15,-28 0-16 16,-12 39 224-16,-4 52-56 15,-1 18-265 1,8 35-655-16,3 8-1512 16,15 25-4170-16,17 4-1000 15,10-32 4266-15</inkml:trace>
  <inkml:trace contextRef="#ctx1" brushRef="#br0" timeOffset="29190.44">14095 5834 5809 0,'-23'-7'2112'0,"10"7"-1832"0,8-6 592 0,4 0 953 16,-4-8-25-16,-1-4-544 15,2-1-335-15,3-17-185 16,-2-3-32-16,-4-6-320 15,2-18-80 1,-4-4-96-16,9 67-208 0,-15-66 264 16,-7-3 128-16,1 16 192 15,0 27 225-15,2 10 79 16,1 16-160-16,-3 8-392 16,-14 41-96-16,0 21 352 15,4 41 160-15,10 22 57 16,7 10-105-1,8 13-192-15,2 0-16 0,4-13-32 16,7-13-48-16,2-20-384 16,-1-12-40-1,2-19 16-15,-10-13-104 16,10-32-240-16,-10-14-1088 16,0-11-1089-16,-5-9-1336 15,-14-23-1320-15,-20-22-72 16,-19-26 832-16,-12-24 2489 15,4 14 1888-15,15 31 1408 16,22 34 1449-16,6 10 943 16,12 6 233-1,11 0-4001-15,8 2 4577 16,19 7-2744-16,28 0-465 16,22-4-544-16,18-9-464 15,9-6-368-15,8-6-264 16,-20 5-1488-16,-11 4-1889 15,-13-3-1488-15,-10-4-1344 16,-7-1 2752-16,-35-3 2601 16</inkml:trace>
  <inkml:trace contextRef="#ctx1" brushRef="#br0" timeOffset="29804.7">14427 6036 4985 0,'0'0'0'0,"-33"-11"3096"0,16 7-2416 15,17-2 1001-15,0 3 903 16,3 3-751-16,11-5-177 16,15 5-136-16,26 2-279 15,-1 1-465-15,20-3-472 16,-5-3-304-16,-69 3 0 16,68-8 48-16,-19 4-56 0,-2 4-848 15,-10 0-2665-15,-10 4-2312 16,-6 2-977-1,-21 8 3442-15</inkml:trace>
  <inkml:trace contextRef="#ctx1" brushRef="#br0" timeOffset="30645.19">14922 5847 2304 0,'-9'-8'2008'0,"-3"-15"-143"0,6 5 751 16,-2 3 585-16,-8 3-560 15,-3 5-497-15,-9 7-167 16,-4 4-81-16,-8 18-472 16,2 6-208-16,-7 23-119 15,-5 4-33-15,50-55-1064 16,-53 68 872-16,-6 9 72 0,-5 9-55 16,3 2-113-1,14-1-56-15,9-10-248 16,14-17-96-16,19-1-200 15,8-10-288-15,24-3 80 16,-1-4 24-16,27-9-128 16,-3-13 144-16,7-10-704 15,-4-9-696-15,7-12-825 16,-6-18-1664-16,-4-8-1960 16,-4-2-720-1,-9-23 551-15,-22-6 3298 16,-11 46 1632-16</inkml:trace>
  <inkml:trace contextRef="#ctx1" brushRef="#br0" timeOffset="31094.42">14807 5987 5137 0,'-18'-8'3160'0,"-8"-7"241"0,17 3-176 0,9 4-593 0,3 4-599 16,11 2-769-16,25 4 16 15,-2 21 25 1,11 16-209-16,-6 1-424 15,-10 17-288-15,-8 8-32 16,-24-65-352-16,6 72 432 0,-6 4 40 16,-16 0-48-16,-8-11 56 15,-8-5-23-15,11-12-97 16,0-29-112-16,13-4-104 16,8-14-152-16,3-7-112 15,23-34 136 1,11-22-232-16,11-22-377 15,5-22-447-15,-2-12-336 16,-7-1 272-16,-17 39 544 16,-11 42 432-16,-10 30 88 15,-1 8-40-15,-10 13 280 16,-12 51 192-16,4-16 88 16,-5 27 304-16,-1-2-168 15,8-5-288-15,9-14-400 16,10-14 32-16,10 2-256 15,11-15-952 1,-5-4-1809-16,13-17-2040 16,6-10-1312-16,-3-22 407 15,-3-33 2842-15,-21 20 2040 0</inkml:trace>
  <inkml:trace contextRef="#ctx1" brushRef="#br0" timeOffset="31312.78">15517 5801 2360 0,'0'0'0'0,"3"-8"3105"0,9 8-825 0,15 15 729 0,-14 24 280 16,6 17 47 0,-3 7-159-16,-5 8-729 15,-4 13-639-15,-7 6-649 16,-13 0-368-16,-18 2-264 16,31-92-528-16,-41 86 160 0,-1-5-24 15,12-21-216-15,5-12-264 16,8-18-1312-16,14-17-2809 15,14-12-3377-15,26-44-1136 16,9-42 4762-16</inkml:trace>
  <inkml:trace contextRef="#ctx1" brushRef="#br0" timeOffset="31501.4">15973 6080 6673 0,'0'0'0'0,"-21"-5"6305"0,10 1-2496 15,14 2-544-15,2 4-457 16,19 2-1871-16,19 1-889 16,16 1-56-16,6-1-256 15,8 3-1569 1,-17 4-3368-16,-7 6-1600 16,-33 7-241-16,-16-25 7042 0,3 24-2688 15</inkml:trace>
  <inkml:trace contextRef="#ctx1" brushRef="#br0" timeOffset="31656.8">15949 6464 4568 0,'-16'3'1745'0,"-23"23"1600"0,28-4-289 15,14-2-495-15,26-9-641 16,24 4-1232 0,34-15-552-16,28-7-880 15,13-11-2721-15,9-8-3064 16,-3-1 792-16,-103 11 4201 0</inkml:trace>
  <inkml:trace contextRef="#ctx1" brushRef="#br0" timeOffset="32135.13">17038 5982 5537 0,'-19'0'5857'0,"-9"5"-3096"0,25 2-473 16,3 11 529-16,0 12-145 15,0 13-1240-15,0 1-391 16,6 15-241-16,-2-4-184 16,-1-5-296-16,-3 12-176 15,5-5-120-15,-5-57-24 16,3 45-16-16,3-14 208 0,7-9-312 16,-3-7 56-16,11-12-24 15,-4-16 104 1,12-25 80-16,8-30-152 15,2-16-48-15,-3-13-136 16,-10-2 160-16,3 40 200 16,-11 20-72-16,-4 30-88 15,-6 12-24-15,5 25 96 16,-7 29 192-16,7 5-72 16,2-1 72-16,-3-7 32 15,6-4-8 1,9-9-80-16,-9-16-16 15,17 0-40-15,-14-10-160 16,13-5 184-16,-9-7-112 16,12-15 120-16,-3-15-264 15,5-4-304-15,2-9-1016 16,-15-13-1945-16,6 7-2568 16,-3 1-2673-16,-18 10 2049 15,-6 32 5377-15</inkml:trace>
  <inkml:trace contextRef="#ctx1" brushRef="#br0" timeOffset="32659.26">18202 5981 6305 0,'-1'-3'2544'0,"-7"-11"1241"0,20 2-648 0,27-6-217 16,-5 7-543-16,3 8-1113 15,3 3-191-15,1 9-225 16,-2 12-304 0,-13 16-48-16,-6 8-192 15,-13 14 128-15,-7-59-432 16,-2 71 248-16,-14 0 400 0,-8-6-80 16,2-5 41-16,-2-15-73 15,11-19 64-15,6-8-128 16,3-9-200-1,4-9-272-15,9-4 328 0,18-25-408 16,17-14-56 0,7-16-40-16,12-20-320 15,4-25-136-15,-1-9 160 16,-15 27 159-16,-19 37 209 16,-14 32 144-16,-15 17-128 15,-5 6 64-15,-17 38 88 16,-11 17 201-16,-7 6 119 15,11-2 72-15,4-8-16 16,2 2-16-16,12-13-64 16,0-3-232-16,8-14-64 15,10-1-64 1,8-8-48-16,9-5-72 16,13-6-448-16,18-8-1377 15,-4-5-2528-15,7-12-5481 16,0-12-1496-16,-38-10 9602 15</inkml:trace>
  <inkml:trace contextRef="#ctx1" brushRef="#br0" timeOffset="38122.51">11058 4573 2104 0,'-8'-20'384'0,"-3"-14"216"0,9 23-128 16,6-3-56-16,8-2 593 15,8-3 23-15,-1 4 120 16,15 5 80-16,1 6 97 16,2-4-137-16,8 8-144 15,19-2-184 1,-64 2-864-16,53-10 1040 0,6 0 89 0,4-4-41 15,1 5-128 1,3 4-416-16,2 5 80 16,0-2-119-16,2 2 119 15,1-4-280-15,0-2 200 16,0 2-168-16,-8 1 0 16,-3-4-208-16,-8 7 48 15,-9-4-56-15,-4 4 24 16,-5-2 0-16,-6-2-96 15,-10 4-16 1,2-4-200-16,-7 4-480 16,-7 3-1280-16,1 8-1929 15,-8 18-2096-15,0-2-433 16,3-3 2994-16</inkml:trace>
  <inkml:trace contextRef="#ctx1" brushRef="#br0" timeOffset="38653.33">13698 4278 2168 0,'-9'-6'848'0,"1"2"64"0,6-1 193 15,2 2 935-15,0 1-16 16,3-3-343-16,4 5-225 16,7-3-208-16,7 3-143 15,14 0-225 1,4 0-184-16,-39 0-696 16,41 0 584-16,1 8-88 0,3-1-8 15,-5 1-16-15,-5-3-96 16,1-2-191-16,1-2-49 15,-7-1-120-15,9 0 80 16,2-4-48-16,-4 3-128 16,-10-8 32-16,9 6-72 15,-22 3-249 1,12 0-1039-16,-8 0-736 16,2 3-1337-16,-7 10-1312 15,0 9 192-15,-13-16 2593 0</inkml:trace>
  <inkml:trace contextRef="#ctx1" brushRef="#br0" timeOffset="56404.95">11214 4478 2000 0,'-34'-9'128'0,"16"-1"280"0,12 5-80 15,6-1 224-15,0-1 352 16,10-1 185-16,7-4 23 16,22 2-128-16,4 0 8 15,13 0-144-15,16 4-175 16,4 0-105-16,-76 6-568 0,83-4 672 15,4-4 80-15,6 6 16 16,5 2-80 0,-7 0-184-16,-7 0-239 15,-15 1 63-15,-9 0-104 16,-11 7 64-16,-22-4-120 16,-6 1-56-16,-10 1 128 15,-8-1-136-15,-3-4 168 16,-14 4-16-16,-15 5-40 15,-11 1-64-15,-4 0 32 16,-9-1-88-16,-4 5 40 16,-14-4-40-16,-9-1-96 15,-15 8 8 1,-6-1 104-16,11 1-168 16,17-8 240-16,18-4-48 15,20-1 48-15,17-1 144 16,9-4 0-16,9-4-152 15,16-6 0-15,22-6-111 16,29-3 31-16,9-5 80 16,14-2-232-16,16-15 72 15,-5 16 24 1,-7-1 72-16,-14 6-96 16,-20 6-48-16,-20 9-24 15,-27-3 8-15,-8 8 56 16,-18 7 200-16,-37 9-200 15,-9 7 0-15,-12-2 32 16,-1 3 64-16,1-4-120 16,2 3 128-16,2-7-152 15,19-3 64-15,9-3 112 16,20-5-80-16,14-5 112 16,5-4-128-1,23-11 8-15,14-12 48 16,14-9-72-16,20 8 8 15,1-6-56-15,-2 8-64 16,-6 2 48-16,-6 7 88 16,-16 8-248-16,3 5-368 15,-8 4-665-15,-15 0-791 16,-4 5-681-16,-1 5-671 16,-4 5-465-1,2-1 48-15,-9-9 1577 0</inkml:trace>
  <inkml:trace contextRef="#ctx0" brushRef="#br0" timeOffset="59178.27">15761 15210 0,'0'0'0,"0"0"0</inkml:trace>
  <inkml:trace contextRef="#ctx0" brushRef="#br0" timeOffset="60955.02">14659 16240 0</inkml:trace>
  <inkml:trace contextRef="#ctx1" brushRef="#br0" timeOffset="61068.68">3653 8614 88 0,'0'0'0'0,"3"-10"-8"0,-3 0 8 0,0 0 8 16,0 9 64-16,0-8 96 15,-5 3 96-15,5-2 256 16,0 8-520-16,0-3 1576 16,3-7-368-16,-3 3 25 15,0 2-105-15,10 0-80 16,-4 5-8-16,2 0-184 15,0 2-135-15,-3 6-121 16,5 4 136-16,-4 7-72 16,-1 9 96-1,-2 10 0-15,2 14 113 16,-3 19 111-16,6 22 160 16,-8 10-56-16,1 5-72 15,4 9-239-15,8 11-41 16,-3 14 104-16,-7 14 88 15,3 21-736-15,-6 21 496 16,-3 6-24-16,0-11-127 16,-2-8 687-1,-1-17-408-15,1-13-280 16,3-14-104-16,2-27-128 16,0-30-8-16,0-16-176 15,0-29 24-15,0-6 32 16,0-11-264-16,0-2 248 15,2-5-320-15,-2-7 417 16,3-7-618-16,0-5 569 16,0 4-280-16,-3 0 72 15,0 4 201 1,0 1-282-16,0-4-47 16,4-1 296-16,-1-1-224 15,0 1-144-15,5 1 112 16,2 2 64-16,12-2 176 15,7 0-528-15,1-13 568 16,23 9-176-16,2-4-96 16,11 7 112-1,20-4-144-15,9-1 144 16,0-11-16-16,-1 2-24 16,6-21-8-16,-11 23-136 15,-2 0 280-15,-7 16-176 16,-9-18 88-16,-18 6 8 15,-13 4-40-15,-15-2-136 16,-10 2 264-16,1 12-128 16,-10-6 48-16,4 4-24 15,-4-8-48-15,-1 2 8 16,-3 0 56-16,6 0-112 16,-3 3 8-1,1 2-192-15,-6-3-472 16,3-5-440-16,-3-1-1185 15,5 4-1911-15,0 0-2786 16,1 0-1576-16,-7-9 5442 16</inkml:trace>
  <inkml:trace contextRef="#ctx1" brushRef="#br0" timeOffset="62042.06">3563 8224 152 0,'-3'-10'-8'0,"-1"-17"16"0,3 12 8 0,-1-9 128 0,-4 0 88 0,-2-1 104 15,3-7 88 1,2 22-32-16,1-19 376 0,-1 14-136 16,0-2 376-1,-2-1 41-15,5 18-1049 0,-2-9 1008 16,-1 2-120-16,3 7-296 16,3 4-120-16,1 8 288 15,12 17 33-15,16 23 31 16,1 19 336-16,12 21-64 15,11 25 80-15,33 74 33 16,-8-28 111-16,-13-1-208 16,7-2-336-1,1 3-424-15,4 17-263 16,3 2 295-16,-14 5 448 16,-3 28-208-16,0-10 112 15,-12-5-120-15,4-22-216 16,1-7 697-16,1-20-697 15,-6-11 240-15,6 5-200 16,-9-31-368-16,-14-15 80 16,-7-6-120-16,-1-12-136 15,-8-27 128 1,-7-4 136-16,-4-17-104 16,-7 1 88-16,0-4-120 15,-3-24 200-15,0 2-200 16,0-3 32-16,0 2-168 15,0 7 168-15,0-3-128 16,0-6 160-16,-1-6-264 16,-1 0 104-16,1-2-8 15,1 11-336-15,-2-7-48 16,2-2-144 0,0 1-753-16,0-4-759 15,0 8-1465-15,3-4-1096 16,13-4-1272-16,0 10 496 15,-16-3 4665-15</inkml:trace>
  <inkml:trace contextRef="#ctx1" brushRef="#br0" timeOffset="64037.44">3913 8858 216 0,'-25'5'-24'0,"-5"-3"48"0,3 1 208 0,1-3 176 15,4-5 88-15,-7 2 104 16,5-4 24-1,-5-7-72-15,5-12 72 0,8-3-240 16,6-24 40 0,8-5 57-16,9-5 71 15,20-2 168-15,-4 5 168 16,7 2-16-16,29-8 24 16,-20 49 65-16,9 9-233 15,-11 27 48-15,-8 20-48 16,-4-2-288-16,3 27 24 15,-12 1 56-15,-3-1-144 16,-13-1 17 0,-13-7-33-16,-18-4-40 15,12-12-136-15,-18-15-224 16,13-7 88-16,-11-13-96 16,3-5-640-16,0-5-1561 15,27-10-848-15,-3-3-383 16,8 1-425-16,8 2 2153 15</inkml:trace>
  <inkml:trace contextRef="#ctx1" brushRef="#br0" timeOffset="74238.64">21056 13116 3064 0,'-23'-4'768'0,"-70"-12"793"0,42 17-241 15,36-5 176 1,7-6 545-16,7 0 119 15,10-4-295-15,33 3 207 16,27-6-200-16,27-15-583 16,30 14 511-16,19-6-1064 15,-145 24-736-15,162-7 816 0,4-17-39 16,15-6 39-16,10 13 584 16,1 2-1456-16,6 12-208 15,-3-6 128 1,-17 0-104-16,-9 5 768 15,-14-1 112-15,-30-4-416 16,-17 12-536-16,-25-3 440 16,-14 15 832-16,-21-19-528 15,-11 8-360-15,-13-3-400 16,-9-1 328-16,-12-1 809 16,0 2-457-16,-3 4-392 15,0-5-320-15,0-2 376 16,0-5 504-1,0-5-200-15,-3 18-648 16,-2-6-793-16,2 5-423 16,-2-9-464-16,2-1-1585 15,0 5-2248-15,-1-2-745 16,-4-18 601-16,-4-15 3881 16</inkml:trace>
  <inkml:trace contextRef="#ctx1" brushRef="#br0" timeOffset="74595.11">23362 12392 4857 0,'-40'-45'3288'0,"21"45"-1975"0,38 11-89 16,18-7 728-16,2 4 105 16,7-2-337-16,10 15-240 15,20 3-495-15,-3-1-313 16,6 2-104-16,-4 10-272 15,-6 1 24-15,-69-36-320 0,55 27 312 16,-13 8 160-16,-26-5 72 16,-7 11-16-1,-12 21 1049-15,-23-2-1449 16,-17-21 424-16,-8 11 304 16,-15 8 544-16,11-18-1144 15,-22 17 400-15,7 5-600 16,-2-17-408-16,27-10 160 15,6-4 256-15,17-5 48 16,7 5-2408-16,14-5-2353 16,20 6-3265-16,26 8-1328 15,-11-25 5650-15</inkml:trace>
  <inkml:trace contextRef="#ctx1" brushRef="#br0" timeOffset="79009.8">24524 12803 1064 0,'-31'10'72'0,"12"-8"488"15,8 1 504-15,-1-8 224 16,4-3-39 0,2 1-121-16,3 2 248 15,-1-4-624-15,1-2 201 16,3-8 279-16,0 15-520 15,0-1 296-15,0 6-40 16,0-8-127-16,0 3 167 16,0-2 304-16,0 2-296 15,0 0-136-15,0 3-535 16,7 5 295 0,2-3 48-16,9-1-712 15,19-4 1248-15,11 7-1120 16,7-22 600-16,5 18-88 15,11-5-1096-15,1-6 1120 16,7 7-344-16,3-13-15 16,14-7-113-16,5 19 264 15,3-2-320-15,8 3-8 16,4-7-56-16,11-11-32 16,-2 7 88-16,-5-5-128 15,-1-3 48 1,-7 0-120-16,2-16 176 15,-7 27-88-15,1-11 88 16,-10-1 8-16,-26 8-48 16,48-21 136-16,-30 32-304 15,-8-8 280-15,-5 9-40 16,-5-13 112-16,-22 9-112 16,17-13 8-16,-4-2 168 15,-15 24 16 1,11-6-304-16,-14-2 232 15,-7-8-88-15,-1 11 120 16,-1 1-104-16,-9-7-160 16,8 11 184-16,-1 1-24 15,0-11-184-15,-9 10 152 16,10-5-152-16,2-3 184 16,-13 2-112-16,4-12 96 15,4 28-176-15,-16-7 120 16,5-3 8-1,-4-8 32-15,-5-7-96 16,0 18 129-16,-4-1-218 16,5 6 1-16,-2-8 265 15,-1-5-217-15,0 0 32 16,-4 2 40-16,9 1-72 16,-9-1 96-16,-3 3-144 15,4 3 16-15,-7 4 32 16,3-9 96-16,-3-6-136 15,0-9-96 1,3 24-505-16,-3-7-871 16,0 10-816-16,0-15-1177 15,0-1-1240-15,0 5-968 16,0-4 463-16,-5-14 1746 16,-16-1 2640-16</inkml:trace>
  <inkml:trace contextRef="#ctx1" brushRef="#br0" timeOffset="79282.07">27802 11972 1824 0,'-38'6'2336'0,"10"-13"257"0,17 2 136 16,1 1-97-16,10 2-135 15,0-3-1017-15,4-4-424 16,13 9-352-16,23 6-56 16,16 3-295-16,1 1-17 15,-57-10-336-15,61 4 224 0,-15 17 264 16,-1 12 8-16,-16-8 8 15,-11 3 256-15,-15-6-72 16,-21 20 64 0,-14 12-79-16,-10-21-33 15,-12-3-120-15,12 16-448 16,2-18-72-16,26 7-200 16,4-30-1425-16,10 13-2199 15,6-16-2330-15,12 16-2279 16,1-7 4296-16,-16-8 3513 15</inkml:trace>
  <inkml:trace contextRef="#ctx1" brushRef="#br0" timeOffset="80312.05">28075 12089 1648 0,'0'0'0'0,"-7"0"2040"0,6-2-319 15,1 7 343-15,0-3 633 16,-4 3-681-16,0-5-752 15,-6 3 129-15,-4 6-257 16,-6 2-104-16,-2-10-16 16,-4 4-31-16,26-5-985 15,-32 10 944-15,2-7 256 0,-12-6-344 16,-3-4-120-16,-6-11-184 16,3 23-63-1,-2 0 7-15,-6-11-168 16,-2-19 40-16,-9 5-40 15,-9 7-72-15,-4 1-24 16,-11-3-56-16,-9-9 0 16,-2 2 152-16,-4 2-80 15,-5 0-88-15,-6-5 168 16,-2-1-168-16,4-23-120 16,-7 36 48-1,-6-7 200-15,-7-3-152 16,0-13 89-16,-6 12-129 15,-8 20-40-15,3-3 96 16,5 2-232-16,1-8 56 16,-1-10-120-16,9 15 128 15,10-12 232-15,5 4-184 16,-3-6 48-16,8 14-184 16,8-4 184-16,3 3 248 15,7-6-448 1,-5 6 24-16,3-11-16 0,6 20 136 15,10-4 24 1,8 8 80-16,4-5-64 16,10-4-88-16,12 7-48 15,-1 4 184-15,4 2-240 16,5-3 160-16,10 3 16 16,9-7 24-16,-2-2-64 15,10 1 32-15,3 0-208 16,2 5 176-16,-1-4 128 15,7 0-96 1,-3-1 8-16,1-2-64 16,2-3 32-16,0 0-32 15,0 5 72-15,0 6 24 16,7-7-32-16,1-14-112 16,1 1 96-16,3-4 16 15,7 11-16-15,0-14 112 16,12-7 16-16,-4 6-200 15,16-17 56 1,-4 9-48-16,1-10-296 16,-2 16 552-16,2-1-416 15,-3 5 240-15,2 11-112 16,-2-6-552-16,-15 6-713 16,-3 3-1071-16,-1 6-1433 15,-5 10-1800-15,-10 19-889 16,-3-9 505-16,-27 19 4313 15,22-34 704-15</inkml:trace>
  <inkml:trace contextRef="#ctx1" brushRef="#br0" timeOffset="80525.34">23404 11482 3096 0,'-26'0'1609'0,"-7"3"-25"0,18 4 1216 0,7 10 169 16,-1-7-392-16,7 18-625 15,13 2-144-15,15-5-247 16,9 28-849-16,10-2-400 16,11-6-216-16,-5-20 0 15,-51-25-96-15,37 24-256 0,-11-1-1400 16,-7 12-2217 0,-4-3-1856-16,-1-20-617 15,-1 12 3042-15</inkml:trace>
  <inkml:trace contextRef="#ctx1" brushRef="#br0" timeOffset="81160.73">23417 11765 3856 0,'-13'0'1273'0,"-24"-5"71"0,29 5-112 16,8 0-1232-16,13 4 4713 15,3 1-2240-15,24 0-489 16,26-10-432-16,8 1-471 16,9-12-257-16,7-4-304 15,-5-3 152-15,-85 23-672 16,96-35 320-16,11 19-80 16,6-6 168-16,7-9 152 15,13-22-536-15,15 8 208 16,14 11-192-16,6-4-120 15,12 8 104-15,7-24 209 16,-4 11-193-16,2-3-80 16,7-2 16-16,-7-1-129 15,9 1 57-15,-5 4-8 16,-3 7 256 0,5-17-168-16,-2 3 0 15,-9 7-176-15,0 4 312 16,-20 5 8-16,-1 9-23 15,0-2-65-15,-12-2 32 16,-7-5-8-16,-12 12-72 16,-3 3 96-16,-11-4-32 15,-13-1 72-15,-6 3-16 16,-14-5-344-16,3-1 232 16,-7 2 80-16,-11 2 72 15,-2 4-200 1,-6 2 8-16,-9 2 184 15,-7 1-88-15,-2-3 0 16,-1 3-224-16,-15 3-312 16,-5 4-889-16,-5 6-879 15,-11-2-593-15,1-1-816 16,-4 0-23-16,0-3-185 16,-4-4-184-16,-13-16 3041 15,12 23 232-15</inkml:trace>
  <inkml:trace contextRef="#ctx1" brushRef="#br0" timeOffset="81394.34">29031 10110 2472 0,'-12'0'1384'0,"-5"-3"-127"0,15 3 239 16,2 0-1496-16,7 0 3713 15,5 8-2153-15,25 9-576 16,-1 3-408-16,5 9-184 15,15 8-71-15,-11 10 7 16,-16-2 64 0,-29-45-392-16,19 43 256 0,-12 8 208 15,-10-5-240-15,-23 1-88 16,-1-13 72-16,-12 9-472 16,10-4-1641-16,2 0-3672 15,9 4-1160-15,10-23 5065 16</inkml:trace>
  <inkml:trace contextRef="#ctx1" brushRef="#br0" timeOffset="86317.55">23123 12354 3088 0,'-70'-10'2705'0,"44"13"-1489"16,8-6 992-16,6-5 273 15,4 11-601-15,8 2-527 16,11 16-105-16,16-19 168 16,13 21-304-1,2-11-111-15,22 22 79 16,-3-6-288-16,11 4-8 15,2 2-96-15,19 8-344 16,13 15 145-16,3-8 143 16,19 3-496-16,15 6 680 15,14 5 280-15,2 7-1144 16,6 8-288-16,23-2 920 16,3 7-584-16,-2-1 320 15,10 2-984-15,3-10 528 16,6-7 112-16,-1 10-32 15,-5 2 1072 1,4-13-344-16,-15 1 201 16,-15-12-401-16,-4 12-224 15,-23-9 568-15,-6-12-256 16,-17 2-392-16,-9-9 192 16,-19 0-144-16,-11-10 416 15,-31-14-952-15,18-8 824 16,-26 7-984-16,-11 0 1056 15,-20-6-360-15,-1-8-183 16,-8-6-33 0,-4 5 0-16,-4-15 0 15,6 23-233-15,-6-4 466 16,0-7-233-16,0-11 0 16,0 4 0-16,-1 2-369 15,-3-2-95-15,-1 6-232 16,1-13-1544-16,-6-3-985 15,-4 4-3432-15,-6-3-3266 16,-18-6 2146 0,-1-9 6369-16</inkml:trace>
  <inkml:trace contextRef="#ctx1" brushRef="#br0" timeOffset="87656.12">23064 11911 2728 0,'-48'19'2057'0,"17"-28"-1361"0,15 8 1304 15,11-13 497-15,5 18-377 16,7-2-464-16,12 8 193 16,20 8 23-16,1 12-415 15,19 9-169-15,12 4-56 16,7-11-232-1,-78-32-1000-15,92 38 840 0,15 8-15 16,10 25-209-16,10-10-248 16,9-17-56-16,15 7 240 15,5 5-352-15,-2 11 184 16,-5 3-504-16,16 7 344 16,-6-12 984-16,-5 3-1640 15,3 10 1249-15,2-4-849 16,-5 0-217-16,-2-10 426 15,7 14 751-15,-10-6-872 16,0-7-360 0,2-6-192-16,-7-5 1448 15,-7 15-48-15,-4-22-192 16,-10 7-576-16,-14-13-328 16,-11 12 704-16,-16-12 528 15,-13-11-663-15,-5 2-377 16,-16-7 0-16,-3-1 0 15,-3-9 0-15,-7 4 0 16,-9-12 0-16,-4 1 0 16,-6 2 0-16,-3-3 0 15,-3-7 0 1,-1 3 0-16,-1 1 0 16,-1 1 0-16,-4 1 0 15,0-6 0-15,0 3 0 16,1-7 0-16,-1 4 0 15,0 0 0-15,-3 1 0 16,0 2 0-16,0-7 0 16,0-1 0-1,0 0 0-15,0 1 0 16,0-1-1729 0,0-10-1520-16,0 12-2000 15,-1-10-4305-15,-12-9-1032 16,-32 8 8194-16</inkml:trace>
  <inkml:trace contextRef="#ctx1" brushRef="#br0" timeOffset="88601.62">23187 12245 2584 0,'-3'-16'1696'0,"-5"22"-871"16,8-6 631-16,0 9 1064 16,7-3 73-16,9 48-649 15,4 8-295-15,6 27-225 16,5 10-472-16,-7 18 217 16,-7 7 319-16,-17-124-1488 15,18 145 328-15,-4-12 32 16,-2 9 456-16,-3-10 688 15,11-33-1167-15,8-15 63 16,-2-18-632-16,-5-6 1096 16,0-21 376-16,3-19-984 15,-2-6 192-15,-4-7-576 16,1-5 200-16,7-6 696 16,9-11-440-16,2 3-312 15,5 0 16-15,7-3-192 16,8 10 392-16,5 0 449 15,17 5-545-15,19 7-769 16,14 3 962 0,10 8-105-16,19-5-184 15,16 7-689-15,11-2-95 16,17 19 72-16,17-12 488 16,2 0 776-16,9 0-320 15,12-2-592-15,-15 1 360 16,5 5 312-16,-12 5 665 15,-1-2-681-15,4-2-104 16,-23-4-352 0,-15 5 792-16,-6-27-80 15,-24 6-264-15,-10-4-528 16,-14 3 56-16,-22 1 536 16,-20-10 144-16,-24-5-872 15,-24-16 120-15,-8 23 8 16,-13-7 40-16,2 4-104 15,-5-3-1272-15,-2-2-737 16,-9-8-2224-16,-3 3-2504 16,-10-6-2513-1,-21 19 5585-15,16-6 3057 16</inkml:trace>
  <inkml:trace contextRef="#ctx1" brushRef="#br0" timeOffset="106688.7">18258 16063 3856 0,'-16'0'1601'0,"-35"-15"1215"0,13 5 33 15,5-10 608-15,-5-5-609 16,22-12-823-16,0-8-1201 15,14-9-24-15,12-20-584 16,25 0 344-16,23-4-352 16,-18 25 80-16,-40 53-288 15,72-81 424-15,-9 39-24 0,-5 17 65 16,-15 15-185 0,15 12 64-16,-5 40 112 15,-9 13-80-15,-5 13 128 16,-23 15-80-16,-10-5 128 15,-10 15-192-15,-19-10 568 16,-15-8-415-16,-15-16-41 16,-3-21 224-16,-4-14-392 15,-6-9-144-15,-3-15-48 16,2-24-352-16,9 4 816 16,15-32-784-16,11 6-384 15,11-11 128 1,13 16-1881-16,11 26-1904 15,25 0-3032-15,23 21-2161 16,7 8 4433-16,-44-12 4153 0</inkml:trace>
  <inkml:trace contextRef="#ctx1" brushRef="#br0" timeOffset="107013.06">18996 16175 4456 0,'0'0'0'0,"-30"5"4001"0,17-5-1328 0,5-2 880 15,1-2-1233 1,4-2-1272-16,-2-2-960 16,5-2-96-16,12 7-400 15,5-5-2336-15,4 4-2841 16,19-11-633-16,-20 2 3050 16</inkml:trace>
  <inkml:trace contextRef="#ctx1" brushRef="#br0" timeOffset="107331.33">19511 15508 5409 0,'0'-4'2008'0,"-19"-11"513"0,17 5-817 15,5 6 945-15,1 4-97 16,-4 10-936-16,4 22-199 15,-4 27-297-15,7 20-272 16,-7 4 152-16,3 10-528 16,7-18 241-1,-10-75-713-15,6 66 664 0,9-16-520 16,-9 1-336-16,4-17 280 16,-4-6-248-16,0 2 160 15,-2-20-1096-15,0-1-1017 16,-4-9 2113-16,0 0 0 15,0-5-14635-15,-11-15 7914 16</inkml:trace>
  <inkml:trace contextRef="#ctx1" brushRef="#br0" timeOffset="112260.14">20196 15852 3216 0,'-26'-6'2257'0,"26"1"-1377"0,7 0 840 15,10-1 9 1,3 6-241-16,15-4-40 16,5 0-480-16,27 4 257 15,-2 0-361-15,-16 0-272 16,40 4 464-16,-16-8-456 15,4-4-176-15,-8 1-103 16,-17-4-281-16,-8 2 128 16,3 9-1145-16,-29 0-1967 15,-12 0-881-15,-3-9-1824 16,-3-9 1376 0,0 13 2953-16</inkml:trace>
  <inkml:trace contextRef="#ctx1" brushRef="#br0" timeOffset="112517.47">20857 15562 4304 0,'-24'-5'3145'0,"1"0"-2161"0,22 2 601 0,4-7 439 15,11 4-32-15,4-4-815 16,17 9-233-16,15 1-88 16,-5 17-40-16,8 3-504 15,-10 12-32 1,-6-3-80-16,-37-29-200 0,23 39 353 15,-12 11 303-15,-11 9-72 16,-18 5-64-16,-14-9 504 16,-10 12-32-16,9-27-648 15,12-12-96-15,10-7-440 16,7 3-944-16,8-10-1840 16,26-9-2706-16,15 0-2031 15,13-29 2080 1</inkml:trace>
  <inkml:trace contextRef="#ctx1" brushRef="#br0" timeOffset="113111.81">22195 15582 1848 0,'-16'-9'1464'0,"1"-7"-216"16,9 1 1041-16,1 1 127 15,0 8-127-15,0 2-537 16,-3 5-423-16,2 3-465 16,-2 2-344-16,-10 17 120 15,-6 21 128-15,-2 15 136 16,26-59-904-16,-28 66 969 0,3 14-41 15,3-24-200 1,12-8-280-16,9-9 312 0,7-9-720 16,9 5 64-1,14-21 64-15,9-5 280 16,9-14-376-16,2-30-56 16,-2-14 344-16,-6-9-888 15,-7-13 744-15,-21-8-24 16,-7-1-336-16,-6-11 48 15,-6 45 32-15,-15-3-128 16,-11 40 104-16,-5 9-544 16,-1 18-832-1,9 12-1481-15,13 16-2728 16,6 13-1865-16,10-11 3130 16</inkml:trace>
  <inkml:trace contextRef="#ctx1" brushRef="#br0" timeOffset="113318.98">22604 15928 5881 0,'-31'-4'4393'0,"9"1"-1873"0,9 3 1305 16,-3-6-2089-16,3 8-1448 15,7 5-792-15,6 3-776 16,9 2-3289-16,23 3-1896 15,-3-3 648-15</inkml:trace>
  <inkml:trace contextRef="#ctx1" brushRef="#br0" timeOffset="113727.96">23221 15488 2856 0,'-5'0'1048'0,"-27"-13"1313"0,11 3-113 0,9 0 145 16,-9 8-361-16,1 2-599 15,0 7-561-15,-1 18-64 16,-5 2 176 0,5 20-176-16,2 15-8 15,11-2-79-15,8-60-721 0,-11 40 552 16,9 21-248-16,5-22 184 15,7 7 32-15,8-16-280 16,18-6 208-16,-2-16 248 16,1-1-448-16,-7-12-40 15,10-20-616-15,-12 4 480 16,-7-27 168-16,-3-7-128 16,-13-6-8-16,-6-11-392 15,-13 1-56 1,-8 5-376-16,-8 23-200 15,0 23-360-15,5 20-1241 16,-10 10-1536-16,13 14-1192 16,4 7-264-16,16-3 3225 15</inkml:trace>
  <inkml:trace contextRef="#ctx1" brushRef="#br0" timeOffset="114218.87">23601 15407 5345 0,'-9'-10'3128'0,"-17"-14"-535"0,21 8 976 15,2 6-945-15,1 10-775 16,2 0-1849-16,0-4 1240 16,10 4-1032-16,9 0 144 15,-4 9-224-15,4 6-40 16,13 4-48-16,-32-19-40 15,16 21 88-15,0-3 56 16,-3 11-112-16,-13-8 200 16,-3 18-8-16,-18-1 224 15,-11 8-176-15,-7-13 88 16,12-9-216-16,9-4-88 16,1-15 273-16,12 9-153 15,3-13-256-15,2 4 72 16,10-1-96-16,6-2-33 15,13 3 298-15,-8 0-193 16,14 9 96 0,-16-1-168-16,5 22 160 15,-6-20 0-15,-15 6 344 16,-3 11 136-16,-14-6 744 16,-25 22-832-16,-6-20-232 15,0 13 192-15,-9-18-176 16,-4 7-376-16,18-24 40 15,14 7-320 1,9-12-1456-16,13 0-2841 0,8 2-3249 16,21-2 112-1,17-1 3906-15</inkml:trace>
  <inkml:trace contextRef="#ctx1" brushRef="#br0" timeOffset="119423.26">24293 15733 2272 0,'-8'0'1288'0,"-17"5"121"0,11-3 1007 0,4 1 481 16,6-3-481-1,4 0-959-15,9-3-465 16,6 1 240-16,12 7 80 15,11-3-440-15,7 3-191 16,8 0-1-16,3-5-120 16,1-2 160-16,2-11-456 15,2 2-184-15,-16 3-176 16,6 2 32-16,-14-3-240 16,-11-17-1344-1,-12 20-2201-15,-3-8-1144 16,-11 0-24-16,-9-16 912 15,-14-4 2641-15</inkml:trace>
  <inkml:trace contextRef="#ctx1" brushRef="#br0" timeOffset="119690.87">24674 15430 2744 0,'-5'-3'1336'0,"-33"-8"2841"0,16 10-840 16,12-7 8-16,3 8-705 16,6-12-1063-16,7 9-681 15,12-1-168-15,22 13-200 16,11 4-192-1,-6 7-96-15,13 9-256 16,-58-29 16-16,45 24 72 0,-15 21-216 16,-2-11 160-16,-19 32 768 15,-9-4-720-15,-16 6 152 16,-8-4 56-16,-14-4 41 16,-1-14 439-16,9 1-688 15,7-5-88-15,6-16-824 16,10-11-1025-16,7-5-2688 15,26-7-3048 1,17-11 479-16,-1-17 4906 16</inkml:trace>
  <inkml:trace contextRef="#ctx1" brushRef="#br0" timeOffset="120094.01">25731 15415 4248 0,'0'0'0'0,"-22"-25"2137"0,9 18-505 0,7-8 1033 15,-1 13-937-15,-2-2-31 16,2 9-1113-16,-6 10 40 16,-4 25 136-16,-6 17 384 15,2 6 264-15,-8 8-7 16,29-71-1401-16,-20 67 1232 0,7 3-648 15,10-19 0-15,9-6-384 16,15-14-120 0,17-1 985-16,-1-9-1305 15,8-8 144-15,-2-23 80 16,-1-19 312 46,-7-16-817-46,-20-26 521-16,1 10 200 0,-13-23-71 0,-9-3-137 0,-18 1-145 0,-5 25-119 0,-8 26 0 0,3 31-592 16,4 18-968-16,-9 24-1553 0,25 15-3056 15,12-12-1097-15,17 17 4786 0</inkml:trace>
  <inkml:trace contextRef="#ctx1" brushRef="#br0" timeOffset="120271.76">26201 15862 6225 0,'0'0'0'0,"-40"0"5601"0,19 4-2928 0,4-3-633 0,1-1-1728 16,12 1-1040-16,8-1-3513 16,26 0-2112-16,15 0 1776 15,-31-3 3633-15</inkml:trace>
  <inkml:trace contextRef="#ctx1" brushRef="#br0" timeOffset="120591.68">26767 15460 6169 0,'-27'-10'4337'0,"5"0"-1441"0,-4 10 1017 0,-12 13-1328 16,-6 31-985-1,-1-7-512-15,15 7-127 16,1 9-73-16,13-5-440 15,10 6-376-15,6-12-248 16,12 4-40-16,-12-46 216 0,20 29 224 16,10-8-128-16,-4-7-64 15,12-9-168-15,2-8 552 16,-3-8-448 0,-11-13-240-16,-7-22 256 15,-12 5 328-15,-4-20-776 16,-10 2-456-16,-15 2-729 15,3 26-687-15,-2 8-1921 16,3 17-2353-16,12 0-55 16,1 2 4385-16</inkml:trace>
  <inkml:trace contextRef="#ctx1" brushRef="#br0" timeOffset="120797.32">27168 15362 6193 0,'-9'-4'5001'0,"2"7"-3065"0,7 12 2937 0,-3 16-2456 16,-14 21 439-16,-3 11-1247 15,-1 10-953-15,4 3-424 16,10 1-392-16,7-4-272 16,0-26 0-16,15-4-464 15,-15-43 896-15,16 28-3473 0,11-1-2544 16,10-14-881-1,6-10 929-15,-9-12 4481 0</inkml:trace>
  <inkml:trace contextRef="#ctx1" brushRef="#br0" timeOffset="121033.33">27457 15770 4424 0,'-3'-2'2009'0,"-19"-11"1864"0,18 8-529 0,4 5-3344 16,4 3 6186-16,23-3-4498 15,16-5-552 1,12 2-391-16,12-7-497 16,8 10-48-16,9-10-168 15,-6 6-112-15,-78 4 80 0,66-10-649 16,-8 3-2047-16,-10-3-2689 16,-21 1-2801-16,-9-2 2401 15,-13 6 4689-15</inkml:trace>
  <inkml:trace contextRef="#ctx1" brushRef="#br0" timeOffset="121268.44">28043 15463 5985 0,'-15'-8'3497'0,"9"2"-2201"0,9 2 1112 0,3 2 841 0,4-1-1081 0,19 21-703 15,-3-7-401-15,7 28-320 16,6-10-368-16,-18 3-136 15,-9 7 120-15,-12 8 233 16,0-47-593-16,-25 61 360 0,-20 5 120 16,-13 8-24-1,-19-13 272-15,2-10-272 16,23-10-1648-16,11-13-2929 16,36-3-4777-16,26-16-640 15,-2-7 7370-15</inkml:trace>
  <inkml:trace contextRef="#ctx1" brushRef="#br0" timeOffset="121805.27">28859 15567 4256 0,'-11'-5'3585'0,"-16"-5"-560"0,19 10 304 16,-12 2-929-16,1 13-760 16,-7 14-855-1,-1 12-73-15,-5 15 392 0,11-13-40 16,8 17-344-16,4-8-360 16,9-10 297-1,0-42-657-15,14 25 512 0,4 1-464 16,9-11 216-16,7-14 72 15,3-4-160-15,1-17-512 16,-3-6 544-16,-12-19-496 16,-5-23 304-16,-15 1 176 15,-6 1-384-15,-18 3-280 16,-13 0 112-16,-3 43-305 16,-3 9-895-16,14 12-1240 15,-4 13-1233 1,11 16-2297-16,15 16-207 15,8-16 4729-15</inkml:trace>
  <inkml:trace contextRef="#ctx1" brushRef="#br0" timeOffset="121973.19">29326 16023 8185 0,'-11'-10'5513'0,"-17"-3"-1776"15,22 7-176-15,-1 4-2233 16,1-12-1200-16,6 10-784 16,8-1-2320-16,11 2-3906 15,18 0-1296-15,2 3 4426 16</inkml:trace>
  <inkml:trace contextRef="#ctx1" brushRef="#br0" timeOffset="122315.58">29865 15569 5897 0,'-21'-15'4673'0,"-11"-1"-664"0,11 6-73 0,-3 5-1319 16,-7 15-689-16,-4 9-991 16,16 1-361-16,-4 10 0 15,9 13-336-15,6 12 32 16,0-12-88-16,13-11-304 15,-5-32 120-15,6 37-24 0,13-8-64 16,2-13-480 0,15-5 1128-16,2-4-776 15,2-5 360-15,2-18-440 16,-2-21 368-16,-5 1 40 16,-17 1-8-16,-10-7-296 15,-8-9-736-15,-16 17-409 16,-3 16-1039-16,-5-2-2105 15,1 14-2192 1,4 6-353-16,6 1 4522 16</inkml:trace>
  <inkml:trace contextRef="#ctx1" brushRef="#br0" timeOffset="122653.23">30314 15465 4088 0,'-3'0'3521'0,"-2"-2"-16"0,5 2-673 0,-3 0 441 16,-12 12-680-16,-10 27-1249 16,2 11-248-1,4 7-296-15,12-18-255 16,14 2-601-16,10-9 152 16,9 8-128-16,-26-40 32 0,29 14-120 15,9 7 264-15,6-15-224 16,-3-9-40-16,0-16 87 15,-3-8 506-15,-22-17-473 16,-3 12 128-16,-13-6-200 16,-11-5-328-16,-13 2-209 15,-13 7-703-15,-5 9-1809 16,5 21-2536 0,-1 4-1824-16,20 9 3200 15,12-5 3225-15</inkml:trace>
  <inkml:trace contextRef="#ctx1" brushRef="#br0" timeOffset="123076.17">30819 15327 6025 0,'-2'-5'2224'0,"-2"-23"2137"0,7 16-408 0,7 6-856 16,-4 6-1017-1,5 3-1488-15,-4-3-616 16,2 8 56-16,6 5-208 15,-1 19 0-15,-4-12-128 16,-7 16-88-16,-3-36 392 16,0 28-488-16,-10 0 48 0,1-12 456 15,-4-3 24-15,3-1 112 16,4-2-80-16,6-1-32 16,0 4-72-1,3-1 64-15,11-8 168 16,14 12-152-16,-1-3-64 15,-3 9 112-15,11 0 32 16,-15 5 240-16,-1 4 104 16,-13-1 232-16,-14 9 329 15,-16-22 79-15,-14 20-48 16,-1-13-576-16,-4 0 208 16,4-4-528-16,2-13-576 15,4-2 264 1,15-4-1992-16,8-1-2745 15,9 0-4817-15,7 8 1176 16,-2-8 7074-16</inkml:trace>
  <inkml:trace contextRef="#ctx1" brushRef="#br0" timeOffset="128358.03">18085 17761 3560 0,'0'0'0'0,"-40"-24"1657"0,32-2-457 16,6-2 760-16,6-1 353 15,5 4 71-15,6-3-47 16,14 17-329-16,-5 7 273 15,13 3-457-15,-20 7-160 16,2 17-239-16,-19-23-1425 16,10 49 1336-16,-10 35-176 15,-8 1-520-15,-11 17 81 16,6-14-865-16,5 1 88 16,0-21 368-16,0-15-264 15,8-17 120-15,11-8-136 16,8 5-624-16,-3-23-89 15,10-2-1095-15,5-15-1401 16,7-11-1448-16,10-27-1648 16,5-10-656-16,-2-12 3240 15,-46 50 2609-15</inkml:trace>
  <inkml:trace contextRef="#ctx1" brushRef="#br0" timeOffset="128706.81">18716 17672 2592 0,'0'0'0'0,"-13"-9"2040"0,8-15 329 0,2 14 600 0,-5 0 239 16,-4 7-567-16,-4 21-1073 15,-3 6-272-15,-5 35 25 16,-2-5 199 0,7 10-576-16,5-10-24 15,14-54-920-15,-7 75 513 0,7-16-353 16,8-16-328-16,18 0 248 15,13-17 0-15,4-7 64 16,0-14 104-16,4 0-112 16,-7-15-80-16,-2-18-88 15,1-27-96-15,-22 2 880 16,-4-13-344-16,-14-1-440 16,-19-1 112-1,-13 2-352-15,-7 36 136 16,-4 9-152-16,-1 21-688 15,4 7-1129-15,9 22-1800 16,12 8-2720-16,22-6-1305 16,20-16 4490-1</inkml:trace>
  <inkml:trace contextRef="#ctx1" brushRef="#br0" timeOffset="128940.85">19137 17565 6545 0,'-16'0'2160'0,"-37"-13"1049"0,42 8 1000 0,3-2-1280 0,7 3-873 16,9 5-1472-16,19-1-288 15,16-2-312-15,15 2-200 16,1-4-896-1,-4 4-2481-15,-2 10-2728 16,-53-10 6321-16,56 2-7330 0,-26 1 3938 16</inkml:trace>
  <inkml:trace contextRef="#ctx1" brushRef="#br0" timeOffset="129140.93">19649 17251 4552 0,'-2'0'1505'0,"-22"0"2296"0,10 6 448 0,-4 18-1041 15,-4 35-71 1,-4 21-785-16,2 9-47 16,3 7-1025-16,5-11-1088 15,11 1-48-15,5-26-200 16,21 42-896-16,-21-102 952 16,37 55-2841-16,-3-12-3896 0,14-15-3953 15,-22-18 5249-15</inkml:trace>
  <inkml:trace contextRef="#ctx1" brushRef="#br0" timeOffset="130493.07">21725 17400 4224 0,'-23'-31'2201'0,"2"27"-273"0,21-6 177 16,0 7 319-16,3 0-79 16,4 14-233-16,1 40-351 15,-2 19-329-15,1 20-232 16,-1 6-208-16,4 4-448 15,-2-9 17 1,-2-15-65-16,4-9-328 16,4-4-1192-16,4-21 79 15,11-12-2247-15,17-18-3210 16,14-14-943-16,13-34 1768 16</inkml:trace>
  <inkml:trace contextRef="#ctx1" brushRef="#br0" timeOffset="130844.45">22442 17460 5785 0,'-13'0'1232'0,"-23"-6"1137"0,3 7 503 0,2 25-423 0,-9 8-209 16,-2 12 73-16,4 17-609 16,17 1-352-16,5-11-776 15,10 36 657-15,6-36-809 16,14-3 120-16,-14-50-544 15,27 49 336-15,10-11-688 0,19-18 744 16,2-9-656-16,6-11 64 16,-12-30 1152-16,5-9-960 15,-18-14-208-15,-18-21 240 16,-5-13-168 0,-16-8-128-16,-13-7-200 15,-14 13-24-15,-17 25 208 16,-5 19-569-16,-11 41-935 15,7 13-904-15,8 33-1401 16,13 9-1112-16,21-1-873 16,14-28 2738-16</inkml:trace>
  <inkml:trace contextRef="#ctx1" brushRef="#br0" timeOffset="131115.23">22769 17369 5849 0,'0'0'0'0,"-47"-14"3424"0,30 15-423 16,12-1-376-16,5 4-425 15,17-4-672-15,20 0-767 16,2-8-249-16,23-2-464 15,1 7-56-15,3-6-128 16,-9 9-248-16,-57 0 384 16,50-5-2273-16,-13-4-2808 0,-10-4-1008 15,-4-4 120-15</inkml:trace>
  <inkml:trace contextRef="#ctx1" brushRef="#br0" timeOffset="131329.17">23364 16920 4104 0,'-3'0'2265'0,"-12"-4"-289"0,15 2 841 15,0 2-2817-15,0 1 5481 16,0 17-4025-16,0 27-207 16,-1 13-481-16,-15 17-136 15,-4 7-472 1,1-4-104-16,3 3 24 15,16-81-80-15,-11 73-192 0,6-14-1728 16,5-28-1745-16,8-3-2593 16,19-19 33-16,-11-9 3449 15</inkml:trace>
  <inkml:trace contextRef="#ctx1" brushRef="#br0" timeOffset="131508.03">23665 17360 6249 0,'-28'-8'2656'0,"-1"8"601"0,11 0-672 0,4 0-1529 15,10 2-992-15,4-2-64 16,26 2-6946-16,9-4 1585 16,-17 2 1809-16</inkml:trace>
  <inkml:trace contextRef="#ctx1" brushRef="#br0" timeOffset="131830.1">24047 17003 4232 0,'-16'0'1401'0,"-37"9"71"0,21 11-576 0,5-1 465 15,1 12 143-15,7-8-504 16,16 1-640-16,3 6-328 15,6 3 336-15,9-12 40 16,1-1-40 0,4-4 224-16,-20-16-592 0,20 19 713 15,-4 14 183-15,-7-13 96 16,-5 1-96-16,-4 6-248 16,-7-7-152-16,-11 5-247 15,1 6-113-15,1-16-248 16,5 2-1601-16,1-8-2880 15,5-9-1352-15,4-19 872 16,-1 0 3497-16</inkml:trace>
  <inkml:trace contextRef="#ctx1" brushRef="#br0" timeOffset="131979.26">23957 17002 3272 0,'-1'0'2601'0,"-27"-6"807"0,20 6-103 16,8-4-768-16,0 4-2537 15,12 1 3056-15,25 12-2584 16,17-1-616-16,12 5-232 16,9-5-3464-16,-4 11-4210 15,-18-13 1817-15</inkml:trace>
  <inkml:trace contextRef="#ctx1" brushRef="#br0" timeOffset="132556.35">25386 17423 3816 0,'-6'0'1017'0,"-37"10"295"0,23 26 736 0,4 6 641 0,2 3-401 16,-8 8 257-16,6 11-433 15,1 1-1135-15,4 24-265 16,3-16-312-16,6-5-176 16,12-20-952-16,1-9-153 15,-11-39 881-15,21 24-2000 0,19-12-2417 16,15-13-1472-1,7-29 1104-15,-31 5 3353 0</inkml:trace>
  <inkml:trace contextRef="#ctx1" brushRef="#br0" timeOffset="132893.28">25860 17542 4176 0,'-26'-12'2673'0,"-9"19"-1433"0,-2 22 1241 63,5 14 319-63,-12 11 113 0,-9 6-881 0,25 8-207 0,5-1-681 0,17-1 256 0,14-19-816 15,13 5-1088-15,-21-52 504 16,35 33-96-16,11-4 144 0,-2-8 232 16,20-18-312-16,-8-26 56 15,5 3 168-15,-5-11-32 16,-14-9 561-16,-17-23-649 15,0 1-408-15,-22-26 112 16,-5-2-113 0,-16 9-71-16,-22 22 160 15,-16 23-184-15,-8 29-464 16,6 10-712-16,1 17-1121 16,15 14-1632-16,13-9-984 15,15 10-104-15,12-17 3697 16</inkml:trace>
  <inkml:trace contextRef="#ctx1" brushRef="#br0" timeOffset="133589.09">26238 17320 3792 0,'-5'0'1193'0,"-25"-4"1183"0,14 4 729 0,11 0 279 16,5 0-3384-16,3 5 4113 16,15 0-2952-1,17-1 167-15,20 0-288 16,-4-3-928-16,4-12 48 15,4-2-368-15,-59 13 208 0,51-6-1264 16,-3 2-3097-16,-1-6-4001 16,-17 10 801-16</inkml:trace>
  <inkml:trace contextRef="#ctx1" brushRef="#br0" timeOffset="133922.25">26893 17021 4128 0,'-12'-4'3225'0,"8"-10"-1489"0,16-1 585 15,24 9-177-15,4 2-455 16,8 4-601-16,-2 10-592 16,-2 4-256-16,-6 8-152 15,-17 19-96-15,-18 4 168 16,-14-2 24-1,11-43-184-15,-38 54-32 0,-19 12 208 0,4-4 192 16,4-18 633 0,-1-12 247-16,12-8-216 15,10-5-160-15,15-10-112 16,12 0-63-16,1-7-561 16,17 0-96-16,24-14-240 15,2 2 40-15,16 5-1121 16,-6 1-3680-16,-5 9-4169 15,4 5 1081-15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3-13T12:36:39.9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3-13T12:36:41.321"/>
    </inkml:context>
  </inkml:definitions>
  <inkml:trace contextRef="#ctx0" brushRef="#br0">31793 13366 0,'0'0'0,"0"0"15,0 0-15,0 0 16,0 0-16,0 0 78,0 0-15,0 0-32</inkml:trace>
  <inkml:trace contextRef="#ctx1" brushRef="#br0">21949 6853 3136 0,'-3'0'672'0,"-11"0"513"0,7 0 951 0,-1-5 497 16,2 5-353-1,-1-7-392-15,2 0-159 16,5-6-209-16,0-2-16 15,4-9-279-15,5-2-353 16,2-1-40-16,-11 27-832 0,10-36 760 16,6 11-152-16,2-1-143 15,-2 4-57-15,3 6-88 16,0 6 104-16,10 6-72 16,-6 5-80-16,-4 13 16 15,0 16-24-15,-8 5 24 16,-7 7 64-1,-4-2 120-15,-12 4-96 16,-7-4-80-16,-18-7 80 16,8-5-23-16,4-11-177 15,-1-7 328-15,-1-6-400 16,4-10 96-16,10-8-72 16,2-15-200-16,8-1 8 15,6-3 48-15,8 7 56 16,7-2-88-1,1 8 64-15,2 10-40 16,-5 7-136-16,-1 3 136 16,-6 8 184-16,1 10-304 15,-7 7 160-15,-3 10-72 16,-6-11 184-16,-7 1 40 16,-6-1-56-16,3-4 120 15,-2-14-72-15,7-3-136 16,1-7 168-16,5-10-224 15,5-11-120 1,4-3 128-16,7-12 144 16,3 15-232-16,9 5-56 15,-14 9 48-15,-6 7 152 16,2 4 0-16,-5 14 56 16,-5 17-40-16,-12-5 64 15,-4 12-96-15,-6-9-48 16,1 1 56-16,5-12-96 15,7-7-152-15,4-3 144 16,-3-7 8-16,10-5-136 16,1-6-504-1,2-6-185-15,4-8-503 16,4 0-560-16,1 9-513 16,-2-1-511-16,2 9-1041 15,3 1-1208-15,-3 3-377 16,1 3 1698-16</inkml:trace>
  <inkml:trace contextRef="#ctx1" brushRef="#br0" timeOffset="1642.22">21938 6820 2176 0,'0'0'0'0,"-6"-10"2496"0,2 6-1127 15,4 0 327-15,7 2 185 16,-4 2-49-16,0 6 64 15,0 9-279-15,4 7-185 16,-4 9 40-16,-5 9-119 16,-4 14-57-16,6-54-1296 15,-6 58 1216-15,-11 6-56 0,-2 10-199 16,-11 5-233 0,4 0 80-16,-12-5 96 15,7-1-272-15,-6-1 40 16,0-8-151-16,5-1-1 15,0-10-56-15,-5-8-136 16,7-14-176-16,12-2-16 16,2-9-96-16,8-5 24 15,2-2-24-15,-2-11-176 16,4 1 104-16,0-3-560 16,2 0-897-16,2-10-1199 15,6-15-1777 1,7-2-2433-16,0-20 297 15,3-14 1752-15,-6 12 2745 16</inkml:trace>
  <inkml:trace contextRef="#ctx1" brushRef="#br0" timeOffset="1960.11">21537 7404 4320 0,'-3'0'1105'0,"-18"-10"1671"0,6 7 449 0,11 3 8 15,-1 0-769-15,-5 13 361 16,5 12-1337-1,-4 30 216-15,2 8-407 16,3 9-161-16,2 4-424 16,2 5-152-16,0-81-560 15,0 78 416-15,0-12 144 0,3-5-175 16,0-16-105-16,12-14-48 16,-4-4-80-16,8-11 0 15,0-8 24-15,9-8-72 16,5-18-72-1,6-8-104-15,4-3 104 16,4-13-400-16,-7 0-1753 16,-5 8-1984-16,-14 21-2344 15,-15 13-1729-15,-6 16 2121 16,-6-3 4049-16</inkml:trace>
  <inkml:trace contextRef="#ctx1" brushRef="#br0" timeOffset="2325.67">21518 8130 3856 0,'-5'0'1185'0,"-24"-7"1103"0,23-3 57 16,6 1 199-16,-2 9 9 16,2 0-2553-16,0 9 2536 15,-3 18-1400-15,-13 22-255 16,-4 12 135-16,-8 3-136 15,-12 14 432-15,40-78-1312 16,-42 85 1553-16,-3-2-177 16,-10-4-104-16,12 2-296 15,1 7-263-15,1-11-257 16,4-9-248-16,14-19-112 16,7-7-96-16,2-17-104 15,7-6 96-15,4-13-88 16,3-6 96-16,3 3-2569 15,10-11-536-15,0-20-2088 16,5-7-1984 0,-4-10 495-16,1-14 3818 0,-15 43 1488 15</inkml:trace>
  <inkml:trace contextRef="#ctx1" brushRef="#br0" timeOffset="2644.02">21073 8481 3848 0,'0'0'0'0,"-20"-6"4025"47,5-2-1056-47,12-2 376 0,0 6-241 0,3 9-1303 0,-5 28-489 16,-5 32 32-16,-15 11 96 0,10-11-495 0,-14 48 495 16,5-21-536-16,24-92-904 15,-38 85 936-15,6 7-143 0,4-19-177 16,1-13-344-16,5-13-48 15,9-21-80-15,8-6 24 16,3-12-128-16,2-3 112 16,18-4-216-16,11-1 88 15,6-14 344-15,-1 3-568 16,28-16-992 0,-18-4-921-16,-1 16-2104 15,-20-8-224-15,7 13-4217 16,-20 0 4050-16,-2 4 1231 15,-8 1 2041-15</inkml:trace>
  <inkml:trace contextRef="#ctx1" brushRef="#br0" timeOffset="3002.4">20969 9139 3888 0,'0'0'0'0,"-27"8"2465"0,12 1 199 0,6-3 457 16,4 4 136-16,-1 5-1065 15,1 4-343-15,-6 7-369 16,-7 17-112-16,-6 8-239 16,-7 4-241-16,-7 1 144 15,38-56-1032-15,-50 57 976 0,-4-10 88 16,-3 9-311-16,8-12-417 16,-1-14 40-1,3 9-400-15,3-19 168 16,12 2-8-16,-7-4-112 15,18-4 32-15,-8-3 24 16,7 1-64-16,1 0 0 16,3-3-48-16,9-3-240 15,1-6 248-15,1 0-328 16,6 0-729-16,1 0 1081 16,0-4-6281-1,0-8 184-15,9-9-745 0,4-21 945 16,-6-3 3497-1</inkml:trace>
  <inkml:trace contextRef="#ctx1" brushRef="#br0" timeOffset="3375.7">20305 9427 3808 0,'-5'-5'1945'0,"-8"-5"407"0,7 4 1041 0,4 2-168 0,-2 8-1329 15,-11 20-808-15,-2 9 113 16,-9 8 23-16,-6 14-48 15,1 1-192 1,-6 5-232-16,-3 3 233 16,40-64-985-16,-38 62 944 0,-1-1-96 15,1-16 48-15,14 7-296 16,-8-15-208-16,17-13 105 16,6-6-417-16,4-11-72 15,5 1 112-15,5-7-192 16,6 0 368-16,15-1-112 15,1 0-312 1,2-2 176-16,9-6-24 16,5 2 104-16,14-4 32 15,-8-5-160-15,1 0-144 16,-3 0 216-16,-20-3-1241 16,2 12-1175-16,-23 2-2169 15,1 1-2985-15,-7-4-55 16,-4-2 3048-16,0 3 3113 15</inkml:trace>
  <inkml:trace contextRef="#ctx1" brushRef="#br0" timeOffset="4123.72">20133 9875 3768 0,'-12'0'2537'0,"2"0"-257"0,7-2 841 0,-5-2-416 0,-5 8-1025 15,-2 6-560 1,-5 18-8-16,-11 3-23 16,1-2 175-16,-12 15 32 15,-16-5-408-15,10 2 73 16,48-41-961-16,-69 43 824 0,8-10-240 15,-5-2-48-15,20-10-128 16,1-2-280-16,11-9 96 16,5-2-144-16,10-8 0 15,5 5 8 1,7-5-88-16,6 0-200 16,1 0 200-16,3-5 16 15,3 0-8-15,2-7-72 16,-1 6 312-16,-4 2-408 15,0 2 256-15,-3-6-48 16,0 8-48-16,0 0 0 16,3 0-120-16,-3 0 120 15,0 0 0-15,0 0 0 16,-1-2 104 0,-6 2-120-16,3 0 96 15,-3 0 16-15,-4 0-96 16,3 0 0-16,-5 1-24 15,0 5 184-15,-1 2-104 16,3-1-216-16,-4 5 248 16,4-2-48-16,-3 7 0 15,1-7-64-15,6 3 48 16,1-3 0-16,1-1 8 16,5-5-40-16,-2-4 72 15,2 0-64 1,0-4 16-16,10-7-144 15,3-10 56-15,16-12 128 16,-7 2 192-16,4-9-336 16,9-1-160-16,0-15-144 15,4 10-376-15,6-4-536 16,-7 2-777-16,-4 12-759 16,-21 12-1353-16,1 6-1112 15,-10 8 208 1,-8 1 1592-16,-4 7 1993 0</inkml:trace>
  <inkml:trace contextRef="#ctx1" brushRef="#br0" timeOffset="4378.81">19429 10074 2224 0,'-19'20'1048'0,"-2"21"377"0,7-4 423 0,11 3 296 15,3-2 65-15,6 2 135 16,20-2 81-1,-1-9-241-15,15-3-311 16,-4-7-729-16,44 6 240 16,-22-12-904-16,-58-13-480 0,48 15 32 15,0 3 112-15,-5-1-168 16,-16 4-440-16,-11-6-2320 16,-3-6-3386-16,-1 0-2976 15,-6-9 4834-15</inkml:trace>
  <inkml:trace contextRef="#ctx1" brushRef="#br0" timeOffset="10063.24">22069 10249 4016 0,'-51'-27'1689'0,"38"13"-305"16,10 4 328-16,3 4 145 15,6 0-153-15,23 2 609 16,28 0 199-16,24-2-351 16,36-4-561-1,26 4-336-15,16-8-55 16,13 7-321-16,18-8 304 15,17 2-144-15,15 0-168 16,5 3-191-16,-10 5-273 16,-15 5-48-16,-13 0 240 15,-17 0-24-15,-5 0-24 16,-5 2-344 0,-26 1-152-16,-16 4 56 15,-14-3 80-15,-14-3 480 16,-27 2-336-16,-10-2-200 15,-15-1 160-15,-13 0-263 16,-6-4-41-16,-11-3 0 16,1 7 0-16,-11-3 0 15,0 1 0 1,3 2 0-16,-3 0 0 16,0-5-913-1,0 2-135-15,0 3 1048 0,0-2-3817 16,0 2 3817-1,4 0-7121-15,-4 7 1848 16,3 1-1401-16,0 4 409 16,-3-8 4617-16</inkml:trace>
  <inkml:trace contextRef="#ctx1" brushRef="#br0" timeOffset="13319.22">14176 17771 4793 0,'-27'-10'1624'0,"19"10"-1288"16,14-10 568-16,7-3 280 15,7 8 1-15,5-5-33 16,14 8 120-16,12-17-376 16,5 4 169-16,16-14-377 15,2 20 24-15,0-6 112 16,3 10-416-16,1 0 80 15,6 0 176-15,9 5 89 16,8-10-145-16,-6 5-96 16,2-8-240-16,-4 11-32 15,7-7 16 1,-2 9 176-16,-5-4 240 16,-8-5-120-16,-2-1-24 15,-6 4-111-15,-3 6 295 16,-2 0-336-16,5 1 96 15,-6-7-208-15,-4 0 96 16,-6-3 96-16,2 0-176 16,-15-1-16-16,5 5-256 15,0 5 296 1,-15-3 136-16,-3 0-160 16,-9-2-24-16,1-5-128 15,-1 3 1-15,-5 9 255 16,-2-1-56-16,2-4-136 15,-5 0-352-15,-5-10 88 16,-4 13 184-16,-1-3 128 16,-3 2-264-16,0 1-48 15,1 0 56-15,-1-4 240 16,0 2-336-16,-3-7 224 16,8 0-296-1,-5 7 136-15,4-2 32 16,2 4 352-16,-9-9-472 15,7-3-144-15,-4 4-528 16,3-2-769-16,-1 8-1007 16,-2 2-1977-16,1 0-2217 15,-4 0 6778-15,-18 2-12658 16</inkml:trace>
  <inkml:trace contextRef="#ctx1" brushRef="#br0" timeOffset="14255.75">14844 18334 5081 0,'-36'-12'2664'0,"15"8"-1408"0,15-2 1129 0,6-3-305 16,6-7-151-16,23-5-481 16,-1 8-408-16,28-11-384 15,6 14-423-15,4-5-121 16,1 5-216 0,-7 4-257-16,-60 6 361 0,48 0-2296 15,-10 20-1673-15,-18 6-808 16,-12 26-56-16,-13-8 2297 15</inkml:trace>
  <inkml:trace contextRef="#ctx1" brushRef="#br0" timeOffset="14413.73">15004 18575 2176 0,'0'0'0'0,"-69"14"2945"0,16 2 311 0,31-12 241 16,4-4-560 0,12-3-817-16,6 1-1368 15,25-6-528-15,19 2-80 16,12-2-288-16,17-8-464 15,-13 3-1288-15,-60 13 1896 16,107-22-5449-16,-20-2 376 0,1-10 200 16</inkml:trace>
  <inkml:trace contextRef="#ctx1" brushRef="#br0" timeOffset="14768.23">15759 18141 5129 0,'-3'0'1408'0,"-24"-6"1521"0,8 6 887 15,-4-5-1287-15,-7 10-393 16,-9 26-351-16,12 2-289 16,0 15-360-16,9 8-408 15,8-9-151-15,10-7-273 16,12-6-120-16,-12-34-184 16,27 30 72-16,8 0-24 15,12-20-24-15,17-3 136 16,-3-26 112-16,1-28-160 15,-1-5-192-15,-17-16 160 16,-4 14-40-16,-21-24-16 16,-13 10-128-16,-18-11 696 15,-30 10-240-15,-21 29-544 16,-4 30 272-16,-8 33 328 16,-1 19-536-16,15 6-1248 15,16-3 143-15,26 9-1623 16,14-9-3097-1,28-1-3345-15,6-15 4105 16</inkml:trace>
  <inkml:trace contextRef="#ctx1" brushRef="#br0" timeOffset="18280.18">20071 17112 1608 0,'-26'0'24'0,"-12"7"440"15,-2 7 696-15,3-3 297 16,9-2-33-16,-8-3 88 16,5-4 104-16,13-2-39 15,1 0 55-15,7-3-408 16,4 3-31 0,6 0-1193-16,-7 0 1040 0,-1 5 240 15,0-2-88-15,2 0-239 16,4-2-129-16,1-1 24 15,1 0-848-15,6 1 1824 16,13-3-615-16,29-24-345 16,13-15-224-16,21 0 32 15,24-22-448-15,18-4-232 16,17-3 376 0,5-4-872-16,8-6 1128 15,9-7-208-15,6 3-64 16,-1-1-248-16,2 0-144 15,8-7 377-15,-13 1-49 16,-6 9-24-16,-5 5-136 16,-14 2 112-16,-10 16-528 15,-16-14 472-15,-4 14-80 16,-14-3-128-16,-20 35 16 16,-20-2-56-16,-26 9 240 15,-7 6-208-15,-4 1-8 16,-9 7-96-1,-7-12 216-15,0 18-40 16,-3-2-112-16,0 4-344 16,-3 5-497-16,3-9 73 15,-3 4-200-15,1-2-224 16,-4-3-505-16,-1 6-375 16,-2 5-481-16,-4-8-767 15,5 6-473 1,0-6-48-16,-7-7-296 0,-4 7 3025 15,11 0-184-15</inkml:trace>
  <inkml:trace contextRef="#ctx1" brushRef="#br0" timeOffset="18643.73">22546 15523 1560 0,'-2'0'768'0,"-7"-10"784"0,9 0-63 0,12 0 263 16,9-3 104 0,15 2 97-16,-9 0-377 15,11-4-368-15,2 7-23 16,2 5-209-16,-7 3-312 16,-7 8-184-16,-28-8-480 15,19 10 504-15,-9 5 288 0,-10 3-255 16,-10 28 455-1,-3-13-376-15,-24 21 104 0,2-9 88 16,-12 19 144 0,20-26-672-16,-10-5-288 15,13-3 8-15,3 1 72 16,2-3-40-16,11 2-144 16,3-9-2032-16,5 15-2281 15,16-1-2648-15,0-5-209 16,-11-15 5010-16</inkml:trace>
  <inkml:trace contextRef="#ctx1" brushRef="#br0" timeOffset="22327.5">23816 16811 1872 0,'-48'-6'936'0,"5"-15"352"0,1 4-31 15,15-16-1-15,4 7-184 16,-14-45 913-16,5 22-585 15,2-27 656-15,7-17 233 16,12-9-753 0,14-7-424-16,36-6-159 15,-39 115-953-15,58-109 904 0,27-7-552 16,22-4 80-16,9 33-72 16,-1 17 136-16,12 23 88 15,-5 30-384-15,1 17-264 16,2 42-16-16,5 33 384 15,-13 34 80-15,-19 30 505 16,-26 6-273 0,-35 2-800-16,-30 10 712 15,-51-15 664-15,-42-13 192 16,-41-18-463-16,-41-23 215 78,-26-22-232-78,-23-22 440 0,-9-7-712 0,6-30-408 0,36-29-592 0,38-17 320 0,54-16-384 0,39-25-1344 0,39 1-2193 16,12 16-3529-16,9 22-4592 15,-4 3 5809-15</inkml:trace>
  <inkml:trace contextRef="#ctx1" brushRef="#br0" timeOffset="23158.74">8970 17091 5617 0,'-31'-19'1488'0,"-127"-51"-232"0,28-18 25 0,72 20-601 15,8-44-264-15,20-15 88 16,31-12 456-1,52-18-56-15,37-10-88 16,32 6-71-16,40 5-153 16,40 38 464-16,-202 118-1056 0,205-81 576 15,15 69-56-15,-8 27-48 16,-13 58 0-16,-18 9 225 16,-35 24 183-16,-40 21 104 15,-53 22-1104-15,-50 10 536 16,-46-7 344-1,-39 14 72-15,-58 0-304 0,-46 6 129 16,-43-14 375 0,-23-13-392-16,-3-31-312 15,16-45-112-15,32-46-728 16,39-46 512-16,35-71-136 16,30-28-920-16,32-24-249 15,33 30-599-15,22 54-2321 16,40 38-4001-1,37 33 1017-15,-26 8 5585 0</inkml:trace>
  <inkml:trace contextRef="#ctx1" brushRef="#br0" timeOffset="27506.71">19729 9770 1688 0,'10'0'-64'0,"-1"0"16"0,3 0 56 16,4 4-32-16,-2 7 16 16,-4 6 24-16,1 1-24 15,-5 0 32-15,-2 3-48 16,-4-1-1528-1</inkml:trace>
  <inkml:trace contextRef="#ctx1" brushRef="#br0" timeOffset="28039.29">19415 10339 1280 0,'-3'0'352'0,"-41"0"-320"0,22 2 400 0,-1-2 472 16,-2 0 96-16,-1 0-143 15,4-2 31-15,-4-3 456 16,-6-9-32-16,8-1-87 16,-3-5 15-16,1-5 136 15,26 25-1376-15,-23-28 1592 0,4 3-399 16,6-10-81-16,9-4-360 15,7-5-272 1,11 1 48-16,13-1 144 16,12 8-95-16,8-1-49 15,7 24-64-15,7 10 96 16,3 9 40-16,0 24 280 16,-3 7-208-16,-3 3 1 15,-16 7-97-15,-2 10 56 16,-31-4 152-16,-9-9-456 15,-27 19 104-15,-24-1 160 16,-17-2 176 0,-18-12-207-16,-9-8 487 15,-1-20-424-15,1-15-144 16,22-15-352-16,23-34-104 16,13-15 152-16,29-12-152 15,16 10-120-15,19 18-104 16,9 3-736-16,2 25-1025 15,4 4-1887-15,1 11-3778 16,5 16-2520-16,-5 24 4265 16</inkml:trace>
  <inkml:trace contextRef="#ctx0" brushRef="#br0" timeOffset="37006.9">28649 15939 0,'0'17'0,"0"151"0,-43-145 15,43-23 48,0 0-1</inkml:trace>
  <inkml:trace contextRef="#ctx1" brushRef="#br0" timeOffset="36925.26">19246 9800 2984 0,'-3'0'1921'0,"-16"0"1471"0,9 2-71 0,6-2 536 0,-4-10-552 16,-7-2-953 0,1-8-576-16,-4-10-175 15,4 7-457-15,-6-13-296 16,1-3-48-16,-3-11-72 15,22 50-728-15,-26-61 761 0,-14-4-209 16,1-9-80-16,-1-4 288 16,-5-9-120-16,-11-2-24 15,5-8 56 1,-13 2-407-16,4-11-265 16,-9-9 0-16,7-4 0 15,3 4 0-15,4-11 0 16,0-5 0-16,11-3 0 15,3-8 0-15,3-9 0 16,-2-13 0-16,8 0 0 16,-8 2 0-16,3 1 0 15,3 14 0-15,-6 6 0 16,0 18 0 0,-2 3 0-16,1 16 0 15,4 15 0-15,-3 7 0 16,-4 12 0-16,15-3 0 15,-9 15 0-15,6 5 0 16,4 12 0-16,6 5 0 16,4 9 0-16,-1 14 0 15,1-3 0-15,2 6 0 16,7 2 0-16,1 2 0 16,1 2 0-16,4 4 0 15,0 0 0 1,-5 0 0-16,6 0 0 15,-9 3 0-15,-2 7 0 16,-6 7 0-16,-10 5 0 16,5 2 0-16,-5 6 0 15,-6-1 0-15,-10 16 0 16,0 13 0-16,-3-4 0 16,3 1 0-16,5-2 0 15,8-8-881-15,16-12-671 16,9-8-1145-16,6-6-1624 15,28-9-912 1,2-5-1016-16,16-29 600 16,1-11 1336-16,-4-19 2449 15</inkml:trace>
  <inkml:trace contextRef="#ctx1" brushRef="#br0" timeOffset="37076.37">17328 6146 2032 0,'-5'-22'1528'0,"-8"-6"2801"0,4 6 64 15,7 5-608 1,2 6-1024-16,11 1-1241 15,15 5-288-15,14 5-512 0,20 4-384 16,15 6-376 0,8 7-320-16,2 11-1832 15,-85-28 2192-15,81 36-5417 0,-17-7-249 16,29 48-3287-16</inkml:trace>
  <inkml:trace contextRef="#ctx1" brushRef="#br0" timeOffset="37520.49">19155 7263 9041 0,'-27'-7'3905'0,"-12"-16"-1224"16,23 14 736-16,10-2-553 0,-5 11-367 15,-12 8-1137-15,-19 18-248 16,-4 42-104-16,-18 11-111 15,-15 20 71-15,-15 12-264 16,-16 27-136-16,110-138-568 16,-128 137 616-16,-5-5-88 0,14-20-200 15,26-23-208 1,21-17-264-16,29-17 120 16,11-24-768-16,19-13-656 15,13-16-1273-15,8-17-1776 16,13-45-2312-16,4-14-2161 15,-7-28 3193-15,-18 37 4353 16</inkml:trace>
  <inkml:trace contextRef="#ctx1" brushRef="#br0" timeOffset="37755.87">17922 7429 7329 0,'0'0'0'0,"-31"-6"4985"0,26 7-2216 0,34 14 687 15,11 24 449-15,15 16-768 16,35 31-1041-16,32 11-863 15,12 4-569-15,7 0-248 16,9-11-280-16,-14-14-32 16,-136-76-104-16,114 75 72 0,-16-12-216 15,-21-4 128-15,-13-10-152 16,-27-14-552-16,0-12-448 16,-28-8-2057-1,-2-5-2929-15,-9-10-5112 16,-25-21 3833-16</inkml:trace>
  <inkml:trace contextRef="#ctx1" brushRef="#br0" timeOffset="41681.5">16316 4066 1728 0,'0'0'0'0,"-2"-14"1368"0,-1 0-128 0,3-6 345 0,10 0 159 16,1 0 89-16,-1 0-201 16,-4 3-56-1,4 7-79-15,-7 8-433 16,8 4-200-16,2 25 216 15,-13-27-1080-15,13 49 888 0,-5 25-159 16,-8 15 311-16,0 14-8 16,-5 4-104-16,-11 2-248 15,0-10 80-15,-7-8-391 16,3-17 119-16,-1-11-384 16,6-13 80-16,1-17-64 15,3-8-304-15,-1-5 176 16,-2-9-416-1,-2-3-1057-15,-3-7-583 16,-5-1-345-16,-2-30-375 16,10 11 919-16,-11-51-431 15,4 7 1264-15,6 9 752 16,-1 16 376-16,7 22 440 16,-2-6 1664-16,5 20-607 15,5 2 7-15,3 0-312 16,3 25 136-1,11 18-31-15,4 10-305 16,9 9-224-16,9 6-232 16,0-5-112-16,9-1-128 15,5-18-15-15,8-4-57 16,-15-15 128-16,16-15-176 16,-1-15 160-16,5-23-288 15,7-17 136 1,7-16 48-16,-1 0-464 15,-14 10-632-15,-4 9-2281 16,-5 16-3304-16,-5 17-3505 16,-34 23 4097-16</inkml:trace>
  <inkml:trace contextRef="#ctx1" brushRef="#br0" timeOffset="45109.79">10465 12889 1520 0,'0'0'0'0,"-61"-7"536"0,13-14 632 0,9 16 216 16,7-7-87-16,11 8-249 16,5-8-64-16,7-8-40 15,9 10-103 1,24-5 55-16,16 6-432 0,21-24 536 16,-61 33-1000-16,90-16 1200 15,22 6 161-15,29 5-377 16,10 4 40-16,12 6-832 15,22 2 720-15,10-14 273 16,8 2-425-16,7-3-480 16,-8-5-64-16,-5-15 280 15,-19 21 104-15,-29-3-144 16,-27 15-120-16,-26-6-32 16,-9 2-120-16,-24 4-8 15,-23-6 64 1,-11 4-208-16,-13-2-176 15,-13 3 376-15,-3-3-256 16,-2-4-120-16,-12 1-280 16,-12-2-920-16,-1 1-1265 15,-7 3-1311-15,10 7-649 16,-14 0-272-16,14-4 1160 16,4 7 2137-16</inkml:trace>
  <inkml:trace contextRef="#ctx1" brushRef="#br0" timeOffset="45514.47">11620 12915 2136 0,'-13'0'280'0,"-23"-9"328"0,12 0 88 0,7-6 32 0,2-15 641 16,4-2 463 0,5 5-23-16,12-2-905 15,28-4-720-15,11 0 624 16,17 16-640-16,7 9 96 16,-69 8-264-16,76 18 200 0,-14 7 136 15,-4 14-224-15,-16 1 656 16,-20-1 73-16,-3 9-465 15,-15-18-48-15,-21 0 280 16,-18-5 472-16,-19-2 344 16,-2-4-760-1,-15-4-447-15,-1-13-193 16,8-19 384-16,7-16 304 16,14-8-752-16,22-2-240 15,16-15-1097-15,20 13-1631 16,25 11-2393-16,32 5-1409 15,-30 24 3850-15</inkml:trace>
  <inkml:trace contextRef="#ctx1" brushRef="#br0" timeOffset="46377.48">19396 10140 3328 0,'-21'-16'2105'0,"-6"-7"-1345"16,12 6 80-16,10 2-720 16,5 5-192-16,0-4 8 15,13-2 88-15,5-3-56 16,7-1 104-16,11 2 144 16,-1 6 0-16,3 9-72 15,-38 3-144-15,44 4-48 0,1 27 96 16,-5 13-240-1,-3 16 152-15,-12 5 48 16,-13-8-16-16,-9-15 0 16,-6-3 280-16,-23-18 424 15,-24 7 641-15,7-18-713 16,-26-5 104-16,10-14 8 16,14-30-408-16,19 1-320 15,13-3-376-15,13 1-2057 16,31 2-3000-16,-1 28 1505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2:37:57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16013 14056 1704 0,'-16'0'520'0,"-50"1"440"0,32-7-544 0,10 3 96 16,-3-12 233-16,0 12 295 15,-2-9 272 1,0 4 184-16,-8 6 233 16,5 4-209-16,-19 1-288 15,23 7-247-15,28-10-985 16,-41 15 1128-16,-39-8 1008 0,25-14-1280 15,13 2 81-15,1-23 135 16,2 3-720-16,13-11 440 16,17-7-328-16,6-30 32 15,11-1-880-15,21-5-536 16,23 2 880 0,16 1 64-16,10 3 1320 15,14 20-1192-15,6 19 80 16,3 14-32-16,-5 22-240 15,-1 35 1025-15,-6 21-1353 16,-13 4-57-16,-23 10 241 16,-20 11 536-16,-21-10 1121 15,-17-3-505-15,-27-1-144 16,-26-8-64-16,-8 13 137 16,-17-32 471-1,-20-3-1072-15,1-32 120 16,10-1-528-16,10-24 472 15,21-10 136-15,2-34-496 16,30 3-264-16,15 15-616 16,12 5-848-16,17 0-401 15,37 18-3368-15,11 13-5177 16,9 8 1800-16,-37 5 7850 16</inkml:trace>
  <inkml:trace contextRef="#ctx0" brushRef="#br0" timeOffset="1002.66">24435 12078 3440 0,'-37'-39'3313'0,"31"-4"-3385"0,4-28 536 16,12 8 1496 0,-7-6 585-16,8-20-289 15,18-22-559-15,0 3-17 16,26 15-672-16,15 11-15 15,10 21-233-15,-80 61-760 16,87-49 584-16,0 25 104 0,-9 24-224 16,1 21 248-16,-5 27-56 15,-12 19-119-15,-14 19-73 16,-25 15-48 0,-18-1 160-16,-37-5 200 15,-26-38 768-15,-22-3-487 16,-13 3-9-16,-13-22-320 15,-5-27-208-15,2-11-376 16,5-28-104-16,20-4-128 16,14-20-752-16,23-27-968 15,9-13-1401-15,25 49-5001 16,8-3-4881-16,5-8 9347 16</inkml:trace>
  <inkml:trace contextRef="#ctx0" brushRef="#br0" timeOffset="1745.53">10356 12215 1752 0,'-24'-5'976'0,"-8"9"-80"15,-2 6-88-15,-8-11 113 16,-14-8-57-16,-5-19 16 16,16 5-80-16,-25-17 777 15,28-40-345-15,23-26-448 16,17-18 64-16,44-1 256 15,-42 125-1104-15,46-91 937 16,41-11 167-16,20 25 184 16,18 22-376-16,18 34-256 15,8 29-31-15,-16 45-241 16,-29 16-344-16,-50 18 424 16,-31 5 872-16,-44 12 352 15,-39 15-191 1,-27-2-441 31,-21-29-96-47,-7-26-552 0,2-11-248 0,13-24-304 0,21-26-288 0,26-47-1408 0,22-45-1673 15,11-25-2864-15,37 21-2097 16,26 26 2305-16</inkml:trace>
  <inkml:trace contextRef="#ctx0" brushRef="#br0" timeOffset="5246.3">14760 8275 1792 0,'-30'-20'512'0,"-20"-18"344"0,19 0 729 0,14 2-137 16,-6-2 32-16,11 17-56 15,2 1 81-15,5-5-297 16,5 4-504 0,13 0-144-16,22 1-160 15,-9 6 72-15,11 8-79 16,9 6-25-16,2 15-88 16,10 10 72-16,-16 15 32 15,-5 2 96-15,-18 3 40 16,-14 20 128-16,-10 11-32 15,-24-2-16-15,-1-10 209 16,1 0-153-16,-3-14-248 16,9-3-184-16,9-1 16 15,7-4-200-15,7-12-8 16,12-13-16 0,10 7-56-16,18 20 40 15,-17-20 56-15,23 23-16 16,20 10-8-16,-23-10-8 15,-1 11 80-15,-5 6-104 16,-2 9 288-16,-16 3-16 16,1 9 32-16,-3-5-224 15,-2 5 96-15,-4-3 464 16,0-1-584 0,-4 4 264-16,2 1-7 15,-2 6-113-15,1-10-168 16,-2-3 144-16,7-1-304 15,-4-1 376 1,6-2-384-16,-2-2 168 0,6-7 0 16,-1 5-48-16,-6-6 96 15,3 0-112-15,-9 5 152 16,-6 0 232-16,4-2-24 16,-8 6-16-1,-5 0 56-15,-4-10-192 16,6 1 8-16,-1 0 56 15,0-5-88-15,4 5-88 16,-4-20 176-16,6-9-224 16,0 1 32-16,2 25 32 15,0-14 0-15,0-3 120 16,0-11-488-16,0 1 352 16,-1 16 8-1,-6 1 0-15,3-8 56 16,-3 8 16-16,1 2-168 15,-1 7 184-15,6 2-72 16,-1-13 144-16,-1-1-160 16,3-1-16-16,-2 14 8 15,2-1-40-15,0-9 81 16,0-17 127-16,3 9-168 16,-3 5-192-1,0-9 288-15,9 1-288 0,-3-18 216 16,-3-4-152-1,4-3-32-15,-4 9 176 16,0-1-256-16,7 0 176 16,-6-7-193-16,3 9 562 15,-1-4-417-15,-3-8 360 16,1 6-1009-16,-1-7 2138 16,3 7-2633-16,1-5 2272 15,-3 11-1672-15,3-23-209 16,-1 6 1250-16,-2-4 151 15,2-2-920 1,-3-5-345-16,0-1-535 16,1-7 584-16,0-16-48 15,-4-13-1016-15,-6-10-993 16,-7-10-728-16,-6-3 361 16,-20 15 367-16,7 37 1137 15,-6-7 824-15,11 20 552 16,1 6 256-16,10-3 240 15,-2 5 256 1,9 19 424-16,2 10 584 16,6-3 65-16,1 6-689 15,9 23 1632-15,10 0-1183 16,7-10-617-16,-3-11 112 16,12 7-1024-16,11-9 648 15,-4-4 280-15,5-9-239 16,1-15-289-16,6-15-953 15,-6-18 617 1,2-13 641-16,-7 6-737 0,2-13-697 16,3-11-2271-1,-6-16-2129-15,-3-7-2321 16,-17-2 1761-16,-19 31 4849 0</inkml:trace>
  <inkml:trace contextRef="#ctx0" brushRef="#br0" timeOffset="6219.53">13467 8090 3896 0,'0'0'0'0,"-45"-6"1281"0,31 6-873 0,14 0-408 0,11 4 1312 16,-8 8-296-16,1 21-80 15,-4 16-87-15,-12 14-17 16,-8 12-128-16,-9 10 272 16,-23 13-232-1,52-98-744-15,-59 100 816 0,-16 15 153 16,-12 16 319-16,-16 1 48 15,-6 5-272-15,-13 9-47 16,12-3-217-16,13-24-256 16,21-19-232-16,18-6-312 15,16-17 160-15,16-9-128 16,10-9-280-16,10-1 256 16,1-9 144-16,5-4 40 15,8 3-80-15,10-9 104 16,11-6-232-1,-10 8 48-15,-3-11 0 16,-6 11 104-16,-10-2-344 16,0 6 344-16,-16 4 96 15,-10-4 8-15,-22 13 344 16,-15 13-71-16,-7-1 87 16,-9 9 168-16,2 0-208 15,-6 0 24-15,-1 3-88 16,6-17-24-1,-1 5-56-15,8-4-240 16,7-7 48-16,15-15-72 16,5-9-120-16,3 4 152 15,-1-23-264-15,15-2 177 16,6 2-298-16,0-6 257 16,-2-6-160-16,4 3-320 15,-2-14-568-15,9-9-800 16,0-8-1345-16,7-15-1712 15,5 13-880 1,0-15-144-16,-1-10 2056 16,-6-6 2601-16</inkml:trace>
  <inkml:trace contextRef="#ctx0" brushRef="#br0" timeOffset="6436.57">11185 11038 2136 0,'-7'0'1856'0,"-18"-8"1073"0,15 8-40 0,9 0-369 16,1 10 649-16,0 30-1009 15,-2 24-583 1,-8 7-441-16,1 9-256 0,1-8-152 16,-2-7-96-1,9 6-304-15,1-71-328 0,0 61 248 16,14-8-88-16,13-24-136 16,5-4-40-16,12-20-160 15,18 7-128-15,17-15-2024 16,15-9-3097-16,22-10-3201 15,27-17 3105-15,-110 19 4553 16</inkml:trace>
  <inkml:trace contextRef="#ctx0" brushRef="#br0" timeOffset="7690.68">15755 8184 4000 0,'-16'-16'1409'0,"-37"-33"671"0,37 23-1520 16,48-15-352-16,29-4 552 16,6 4 273-16,8 22 263 15,10 10 48 1,10 13-96-16,3 17-7 15,1 13-473-15,-1 23-416 16,-98-57-352-16,100 70 328 0,-14 14 216 16,-12 17-24-16,-5-2 224 15,-8 0 57-15,0-2-361 16,-5 3-16-16,-1 4 0 16,-4-10-64-16,5-4 24 15,3 2 32-15,-1-5 80 16,9-12-144-1,4-7-160-15,4 0-48 16,-1 1 88-16,5-8 201 16,1-3-153-16,-1-5 144 15,-2 6-120-15,1-1 24 16,2 1-40-16,7 2-200 16,3 0 176-16,9-10-96 15,6-2-24-15,2-11 32 16,5-1-8-16,7-6 8 15,6-6 392 1,2-1-160-16,9-8-88 16,0-2-192-16,18 2-72 15,-4-2 8-15,-1-1-240 16,0 3 553-16,-8-1-634 16,-3 0 249-16,3 3 104 15,4 7-112-15,-1 5 56 16,-8 1-104-16,-7-3-304 15,0 0 472 1,-13 3 72-16,-5 8-272 16,-12-9 64-16,2 8 176 15,-5 2-96-15,-6 4 48 16,-2-14-160-16,-4 14 8 16,2 4 64-16,-2-3-8 15,6 8 40-15,-2-9 136 16,-5 0-192-16,4-4-8 15,3 8 48-15,1-13-176 16,4 4 240 0,-4-5-128-16,-4-3 8 15,-9-4-32-15,-15-2 8 16,-8-10-232-16,-14-3-456 16,-17-4 0-16,-6 0-456 15,-5-5-385-15,-7-6-1423 16,-6-3-745-16,0-14-3312 15,-6-11 207-15,-39-23 4330 16</inkml:trace>
  <inkml:trace contextRef="#ctx0" brushRef="#br0" timeOffset="8015.5">22591 10746 7481 0,'-2'-5'1496'0,"-6"-6"-567"0,58 16-521 0,38 10 1336 0,0 0-8 16,7 6-495-16,0 4-193 15,-4 7 16-15,-12 9-184 16,-4-3-248 0,-1 1-71-16,-10 4-161 15,-64-43-400-15,46 30 288 0,-6 6 288 16,-15-3-32-16,-19 3 224 15,-8 2-16-15,-27 14 0 16,-12 8 113-16,-12-12-633 16,-3-3 16-16,14-19-248 15,15 12-240-15,9 14-1217 16,15-11-2888 0,29-1-4464-16,22 0 527 15,-19-26 6778-15</inkml:trace>
  <inkml:trace contextRef="#ctx0" brushRef="#br0" timeOffset="17233.05">27067 2264 6641 0,'-56'-45'3561'0,"19"28"-2465"16,0 14-504-16,20 10-128 16,10 23-40-16,14 13 56 15,19 27 184-15,17 12 73 16,0 9-73-16,-3 15 144 15,-14 13 392 1,14 17 56-16,-40-136-1256 0,16 154 1401 16,11 10 199-16,-9 25-304 15,6 9-223-15,-5 0-145 16,2 8-384-16,2-8-80 16,1-8 16-16,11 8-24 15,2-21 384-15,3-13-231 16,6-12-313-16,20-25 112 15,3-14 16-15,13-13-64 16,8-2-96-16,9-5 16 16,9-16-128-1,4-17 0-15,5-18-128 16,5-12 112-16,1-14 256 16,-2-11-184-16,2-8-16 15,2-25-248-15,7-6 168 16,-10-16-120-16,-4-1 56 15,-4-4 160-15,0-11-56 16,-8-6-264-16,-3-6 200 16,-5-11 96-16,-4-5-48 15,2-16-184 1,-4-14 160-16,-9-8 176 16,-12-9-191-16,-4-17-97 15,-1-14 0-15,-5-5 0 16,-5-24 0-16,-5-3 0 15,-15 9 0-15,-12-1 0 16,-7 14 0-16,-4 14 0 16,-10 11 0-16,-3 5 0 15,0 16 0 1,0 18 0-16,-6 10 0 16,1 15 0-16,2 28 0 15,3 16 0-15,0 26-425 16,0 12-1551-16,-2 7-1129 15,-1 8-2104-15,-5 41-2424 16,-11 33-1825-16,-24 30 5257 16,27-83 3449-16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3-13T12:39:00.5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3-13T12:39:01.081"/>
    </inkml:context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24798 15637 0,'0'0'0,"0"0"16</inkml:trace>
  <inkml:trace contextRef="#ctx1" brushRef="#br0">14298 6914 1480 0,'-6'0'-8'0,"6"-6"-16"0,3 3 24 0,0 3-16 15,4-3-16-15,-4-1-1360 16</inkml:trace>
  <inkml:trace contextRef="#ctx1" brushRef="#br0" timeOffset="1507.69">14523 6688 1512 0,'-2'0'-8'0,"-1"-5"56"0,-2 0 168 16,4 0 456-16,-6-1 184 16,2-3 56-16,4 4 105 15,-2 0-73-15,3 2-152 16,-2 1-144 0,2 2-648-16,0 0 1264 15,0 0-1264-15,0-4 617 0,0 4-617 16,0 0 0-16,0 0 0 15,-3 9 1624-15,3 6-1160 16,0-5 0-16,0 0 128 16,0-1-40-16,6 1 88 15,-6-3-47-15,3 5-89 16,-3-9 8-16,0 2-200 16,0 1-56-16,0-5-184 15,0 3 8 1,0-4-80-16,0 1 24 15,4 0-96-15,-1-1 88 16,-3 0-16-16,5-11-120 16,-2-2 0-16,3-8 64 15,1-7-160-15,2 2 112 16,-2 7 112-16,1-1-16 16,-8 0 72-16,0 5 16 15,0 6-72-15,0-2 56 16,0 7 96-1,-2-3 232-15,-4 1 280 16,1 2 280-16,2 1-7 16,-1 3 79-16,1-4-64 15,-2 4-256-15,4 2-152 16,-4 3-88-16,-1 11-112 16,-7 20 80-16,0 14-79 15,-3 13 239-15,6 9-88 16,1 9 88-16,-3 7-120 15,0 14 128 1,-1 3-256-16,-3 2-56 16,-2-8 136-16,2-7-144 15,2-5 25-15,-2 0 71 16,4-5-120-16,3-19-56 16,-4 4 64-16,2-11-120 15,1-14 144-15,0-3-136 16,2-15-96-16,4 2 64 15,-1-7-56 1,3-8 112-16,-4-3-144 16,6-3 24-16,-4-1-168 15,4 1 152-15,0-4 168 16,-1 1-320-16,-1-2 136 16,1 0-144-16,-1 0 144 15,0 0 16-15,1 0 8 16,-1 0-152-1,1 3 80-15,-3-3 64 0,1 0-88 16,0 0 24 0,0 0-16-16,0 0-320 15,-1 0 112-15,1 0-224 16,-2 0-384-16,-1-3-641 16,1-4-991-16,5 4-873 15,-1-3-608-15,1-5-736 16,0-6 168-16,9-24 264 15,6-19 2361-15,-12 22 488 16</inkml:trace>
  <inkml:trace contextRef="#ctx1" brushRef="#br0" timeOffset="2415.42">14366 6893 1928 0,'-5'-40'528'0,"5"-3"328"0,9-5 328 0,7 7 225 16,-1 8-233-16,-6 8 264 16,1 10 33-16,-3 10 47 15,4 5-32-15,-8 0-143 16,7 5 95 0,-10 14-96-16,0-19-1344 0,0 30 1216 15,-7 13-47-15,-12 17 127 16,-8 1-208-16,-2 16-88 15,-10 11 25-15,-6 10-17 16,-8 6-184-16,7 3-56 16,3 5-80-16,-15 2-64 15,2 9-55-15,1 3 7 16,1-9-152-16,2-9 40 16,-1-5-256-1,12-10 32-15,10-23-40 16,9-10-40-16,6-16 40 15,3-3 320-15,5-12-232 16,0-1-376-16,0-9 144 16,3-6-24-16,5-3 8 15,-2 0 16-15,1-1-64 16,-1-5-16-16,2-1-72 16,-3-3 16-16,1 0 56 15,2-3 80 1,0 3-56-16,0-8-432 15,-4 3-192-15,2-10-424 16,-3 4-160-16,4-33-1577 16,1-8-488-16,6-9-712 15,0-15 65-15,-2 16 1175 16,-4-33-344 0,-2 7 969-16,-4 7 704 15,-1 3 679-15,-2 11 609 16,1 14 224-16,0 10 577 15,0 12 863-15,-1 6 344 16,6 3 313-16,2 5-33 16,1 10 17-16,0 4-225 15,0 2-632-15,-7 31-111 16,4 28-73-16,-8 5-168 16,-2 18-88-16,3-3-56 15,2 6-159-15,5-5-41 16,2-4-40-1,4-4 0-15,6-20-280 16,9-18 48-16,1 9 112 16,1-13-72-16,12-16-112 15,-7 3-112-15,11-14 224 16,5-8-167-16,12-15 143 16,5-10-208-16,3-11-512 15,0-3 320 1,5 3-185-16,-5 15-543 15,-20 10-2088-15,-4 8-2753 16,-19 10-3393-16,-1 20 920 16,-17-11 6298-16</inkml:trace>
  <inkml:trace contextRef="#ctx1" brushRef="#br0" timeOffset="3087.48">13846 8355 1456 0,'-32'-1'688'0,"16"1"704"0,5 0 145 16,1 6-41-16,4 6-16 15,-4 19 201-15,-1 9 231 16,-1 17-32-16,-5 6-15 16,-2 9-17-1,-4 9-247-15,23-81-1601 0,-26 94 1656 16,-10 5-232-16,-5 2 8 16,-2 12-391-16,-5 6 15 15,-7 11-296-15,-7-1-96 16,9-17 256-16,11-24-167 15,18-29-673-15,-6 26 32 16,12-27-216-16,8-19 280 16,-2 1-8-1,7-8-312-15,3-1 208 0,-1-12-80 16,-2-2-56 0,2 1 152-16,3-10 32 15,-2 0-200-15,1 1 200 16,1-6-336-16,-2-3 208 15,1 0-24-15,-1 0-304 16,2-3-409-16,0-11-839 16,0 0-800-1,3-21-1729-15,10-2-1505 0,1-21 1 16,7-10 208 0,-11-18 2553-16</inkml:trace>
  <inkml:trace contextRef="#ctx1" brushRef="#br0" timeOffset="3389.93">13151 9201 3560 0,'-25'-9'1769'0,"-3"-1"231"0,16 4 537 0,2 6-161 0,-1 6-976 16,4 34-231-16,-1 26 39 15,2 14-48 1,-1 12 8-16,-2-3-63 15,2-1-193-15,4-10 96 16,3-78-1008-16,-3 79 784 0,1-13-64 16,2-17-280-16,13-6 81 15,-6-14-65-15,9 0-152 16,3-15-256-16,8-8-72 16,9-10 144-16,21-26-320 15,3-27-776 1,9-19-2969-16,16-19-3865 15,4-26-1400-15,-45 43 6618 0</inkml:trace>
  <inkml:trace contextRef="#ctx1" brushRef="#br0" timeOffset="4286.04">14483 6767 1608 0,'-26'-6'1376'0,"10"0"433"0,3-12 447 0,7-10-112 16,6 2-559-16,6-27-553 15,36-7-504-15,9-3-168 16,-19 18-120-16,45-14 104 15,-38 36-72-15,2 13 136 16,-41 10-408-16,37-2 593 16,-13 13-137-16,-4 19 264 15,-14 23 344-15,-11 10-296 16,-17 6 8-16,-18 0-103 16,0-10 55-16,-7-11-120 15,2-7-144-15,5-14-288 16,0-12 0-16,1-13 8 15,11-13 8-15,5-13-72 16,12-15-192-16,6-15-32 16,12-6 248-16,12-3-160 15,-2 23 80-15,9 17-48 16,-3 14-144 0,-4 9 192-16,2 8-48 15,-2 22 8-15,-6 0 40 16,-7 9-16-16,-12 2 160 15,-4-9 96-15,-8 2 216 16,-9-10 8-16,0-9 25 16,1-10-305-16,9-5 56 15,4-10-40-15,5-18-296 16,8-21-72 0,13-11 104-16,12-4 24 15,15 17-72-15,-14 4 56 16,-7 23 32-16,-3 10-80 15,5 10 72-15,-14 10 88 16,-7 14-160-16,0 13 56 16,-18 2 32-16,-6-8 72 15,-2-2 56-15,-12-5 72 16,20-9-152-16,-4-14-24 16,7-1-24-1,7-11-24-15,7-8-280 16,1-20-576-16,19 0-1897 15,16-1-2400-15,16 2-3473 16,-9 2 641-16</inkml:trace>
  <inkml:trace contextRef="#ctx1" brushRef="#br0" timeOffset="5319.49">14508 6675 1592 0,'0'0'0'0,"-27"-15"968"0,6 0 56 15,13-11 273-15,0 1 207 16,-1-9-128-16,-3-1-320 15,11-8-183-15,-1-2 143 16,5 2-248-16,13-6-32 16,4 2-56-1,-20 47-680-15,35-42 776 0,-8-12 113 16,13 29 71-16,-14 10-128 16,11 10-48-16,5 12-120 15,-6 16-40-15,-23 8-111 16,-6 12 95-16,-12 6 8 15,-26 5-56-15,-12-5-96 16,-5-6-8-16,-7-17 72 16,11-10-16-16,3-13-216 15,3-3-144-15,1-17 48 16,19-10 41 0,4 2-313-16,11-9 24 15,6-4 8-15,13 18-105 16,0 1 121-16,-3 8-272 15,4 11-224-15,0 2-1184 16,0 13-1633-16,-4 22-2032 16,5 17-1816-16,-15-10 2368 15</inkml:trace>
  <inkml:trace contextRef="#ctx1" brushRef="#br0" timeOffset="6064.22">13325 9662 1608 0,'0'0'0'0,"-8"0"560"0,8-4-240 0,0-2 368 0,3 1 488 16,-3 0-287-16,0 5-889 15,0-4 1680 1,3 2-768-16,3 2 24 16,-2 0-47-16,-1 6-145 15,-3-6-744-15,0 9 736 0,0-2 88 16,0 8-64-16,-7 0-160 16,-2 8-72-16,-4 11-79 15,2-19-25-15,1 0-304 16,7-3-8-16,1-5-144 15,2-6-152 1,0-1-272-16,10 0-1537 16,11-6-2352-16,6-13-1568 15,-11-4 3889-15</inkml:trace>
  <inkml:trace contextRef="#ctx1" brushRef="#br0" timeOffset="7992.8">15485 6076 2944 0,'-34'-25'1897'0,"28"15"-793"0,6 4 296 0,0 6 32 16,0 1-207-1,0 29 303-15,6 28-192 16,-1 24-135-16,5 9 79 16,-10 5-552-16,3 0-384 15,0-6-264-15,4-9-208 16,2-15-248-16,19-15-1552 16,2-16-1833-16,12-22-880 15,17-22 712 1,-30-12 2201-16</inkml:trace>
  <inkml:trace contextRef="#ctx1" brushRef="#br0" timeOffset="8447.49">15981 6330 4232 0,'0'0'0'16,"-16"-9"2305"-16,-2 5-161 0,2 4-359 0,-13 15-281 16,-1 27-424-16,-7-13-47 15,13 6-441 1,-4 14-88-16,16-8-400 15,7-7-96-15,5-5-8 16,0-29 0-16,6 28-104 0,10-5-88 16,4-7 48-16,7-6-64 15,-2-9-80-15,3-3-97 16,-1-30-31-16,-9 11 176 16,1-19 56-16,-5 1-96 15,2-12-144-15,-1-4 136 16,-6 12 160-1,-5 3 160-15,-1 19 8 0,0 1 40 16,-3 1 0 0,3 5 32-16,-3 4 0 15,8 4 224-15,-4 6 32 16,2 0 160-16,7 12 145 16,6 13 7-16,3 17-80 15,17 1 24-15,-1-2-176 16,3-1-232-16,5-3-136 15,-4-7-80-15,-5-11-120 16,-13 0-360-16,-5-7-1256 16,-1-9-1009-1,10-7-1112-15,-11-25-944 16,3-7 1529-16</inkml:trace>
  <inkml:trace contextRef="#ctx1" brushRef="#br0" timeOffset="9103.21">16680 6099 4713 0,'-1'0'840'0,"-19"2"240"0,14 6 80 0,-1 4 264 15,-7 6 193 1,-2 7-713-16,3 6-200 16,5 10-184-16,0-11-64 15,6 9-112-15,2-2-304 16,15-14-8-16,-15-23-32 15,8 23 8-15,5-4-8 0,-2-9 24 16,2-8-48-16,1 1-64 16,-3-7-40-16,-1-10 80 15,3-1 8 1,-7 1-80-16,2-3-200 16,-8 8-176-16,7 0-256 15,-4 4-144-15,-3 0-112 16,3 2 55-16,0 1 441 15,4-2 256-15,9-2 80 16,-16-4-248-16,6 0-240 16,1-7-464-16,2 1-289 15,-2-3 593-15,1-7 512 16,-8-2 288 0,0 2 160-16,0 4 240 15,0 2 472-15,-8 6 617 16,0 1 231-16,1-1 33 15,6 14-113-15,-1 0-200 16,-1 0-320-16,0 20 65 16,-1 21-73-16,-2 15 104 15,0-7-320-15,-9 26 521 16,10-27-817-16,1 30-112 16,-1-19-160-1,3-19 32-15,2-20-168 16,-3 4 72-16,3-15-72 15,0-8-8-15,5-5 160 16,1-22-104-16,20-12-216 16,1-13-432-16,12-13-1704 15,1-11-1161-15,6 4-736 16,2 12-456-16,15 15-304 16,-18 22 1689-16</inkml:trace>
  <inkml:trace contextRef="#ctx1" brushRef="#br0" timeOffset="9452.26">17357 6042 4632 0,'-2'0'1121'0,"-25"11"999"0,11 1 177 15,-5 8-121-15,-11 6-175 16,-10 12-625-16,1 6-232 16,1 0-560-16,11-5-256 15,0-10-176-15,13 15-144 16,9-25 24-16,7-19-32 15,0 16-272-15,12-6-72 16,17-6-104-16,9-4 8 16,7-15 48-16,0-13 16 15,16 10 200-15,-10-2 216 16,-11 13 8-16,-22 9 56 16,-7 16 80-16,-11 15 360 15,-16 7-8-15,-21 9 56 16,-6-6 72-16,-7 2-376 15,5-6-272 1,4-5-40-16,12-17-344 16,14-9-968-16,14-8-2385 15,18-25-1256-15,19-18-296 16,-8-6 2441-16</inkml:trace>
  <inkml:trace contextRef="#ctx1" brushRef="#br0" timeOffset="9740.23">17529 6263 3656 0,'0'0'0'0,"-4"-12"3137"0,27 4-160 0,6-7-433 16,8-1-63-16,11-4-401 15,16-7-664-15,-3 6-815 16,-15-9-385-16,-18 21-96 16,-17-1 0-16,-11 6-120 15,0 4 0-15,-8-6 40 0,-21 3 80 16,-19 10 32-16,-3 20-56 15,-6 14 448-15,16 2 408 16,7 3 232-16,12-6-15 16,15-11-497-1,14 10-496-15,29-9-112 16,37-2-368-16,20-8-1577 16,33-5-5240-16,14 0-4802 15,-73-15 8643-15</inkml:trace>
  <inkml:trace contextRef="#ctx1" brushRef="#br0" timeOffset="11178.25">24448 5783 2528 0,'-24'-11'1504'0,"0"-5"-559"0,10-3 447 15,2 4 48-15,4 3 88 16,2-1-271-16,4 0-225 15,1 3-232-15,1-5-128 16,9 0-136 0,9 0-176-16,-18 15-360 15,18-27 449-15,9-10-177 0,11-1-112 16,-9 3 8-16,3-2-88 16,-4 11 64-16,-1-7-40 15,-8 22 208-15,-11 5 192 16,2 2-232-16,-1 8 144 15,11 8-40-15,-3 6-104 16,19 2 64-16,-1-1 112 16,2 2-64-1,6 2 57-15,2 2-201 16,3 9 136-16,3-4 8 16,6-1 40-16,5-1 104 15,5-7-184-15,1-1 120 16,-6 0-264-16,6-10 208 15,-2-2-128-15,4-7-8 16,1-1-216-16,-1 0 136 16,6 0-7-16,-1 0-193 15,10-5 96 1,10-10-96-16,1-5-88 16,3-3 96-16,-4 7 104 15,-10 10-256-15,-10 6 119 16,-7 15 90-16,-3 24-9 15,-7-3-48-15,2 3 16 16,9-10-80-16,11-3 56 16,-2-6 16-16,9-8 104 15,-5-7-24-15,6-5-80 16,-3-13 248 0,10-6 232-16,14-17-152 15,5-7-136-15,19-2-312 16,16-4 256-16,8-5-224 15,-3 0-56-15,5 11-80 16,-15 3-352-16,-35 11-2305 16,-25 18-2600-16,-38 3-2737 15,-17 8 817-15</inkml:trace>
  <inkml:trace contextRef="#ctx1" brushRef="#br0" timeOffset="12401.84">27035 6027 11554 0,'-43'-38'3825'0,"40"28"-3113"15,3 8 1408-15,0 2-2120 16,-5 15 3265-16,0 24-2185 15,-1 15 57-15,-1 15 151 16,1 4-320-16,-4-3 80 16,1 1-160-16,1-6-127 15,1 2-225-15,2-6-208 16,9-16-88-16,7 2-216 16,10-6 16-1,-5-11-56-15,11-6-136 16,13-10-808-16,7-9-1033 15,20-5-1832-15,0-17-3336 16,7-19-1825-16,-6-30 3473 16,-52 51 4313-16</inkml:trace>
  <inkml:trace contextRef="#ctx1" brushRef="#br0" timeOffset="12773.74">27712 6325 7745 0,'0'0'0'0,"-53"-1"5201"0,26 1-4321 15,0 3 1537-15,-12 19-33 16,-1 5-751-16,0 14-289 16,10-1-216-16,-1 1-391 15,13 5-289-15,9-14-368 16,7 5-56-16,2-37-24 16,8 25 8-16,5-5-48 15,16-5-32-15,8-5-240 0,-13-18-105 16,14-17 105-1,-10-25 0-15,-1-5 56 16,-11-1 8-16,-6 5 128 16,-6 11 176-16,-4 11 8 15,0 23 80-15,0 6-144 16,-6 26 352-16,4 7-184 16,2 12-16-16,15 1-192 15,10-3-32-15,12-9-368 16,7-8-1512-1,23-4-2433-15,-8-15-1264 16,1-4-353-16,-12-30 1674 16</inkml:trace>
  <inkml:trace contextRef="#ctx1" brushRef="#br0" timeOffset="13460.78">28145 6355 4040 0,'-1'0'1809'0,"-19"0"1776"0,11 0-1705 0,6 0-16 15,-2 0 137 1,-2 0-1073-16,1 8-312 16,1-1-88-16,4 1 232 15,-1-2-39-15,0 1-337 16,2 0-80-16,0-7-304 16,-1 2 352-16,1 1 0 0,0-3-352 15,0 1 160-15,0-1-160 16,0 0 0-16,0 0 0 15,0 0 0 1,0 0 0-16,0 0 0 16,0 0 0-16,0 3 2216 15,-8-2-1776-15,1 5 16 16,-4 12 113-16,-7 3-161 16,4 8-64-16,-2 0 48 15,-7 14 184-15,3-6 152 16,0 7-296-16,3-1-32 15,10-12-120-15,6 10-88 16,1-15 64-16,16 0-336 16,3-8 152-1,16-5-136-15,-1-10 104 16,-8-6-96-16,11-23 64 16,-17-8-32-16,1-10 0 15,-6-5-64-15,-9-10 200 16,-3 0-184-16,-3-5 40 15,0 5-120-15,0 18 56 16,-1 27 304-16,-3 8-240 16,1 6 32-1,2 1-152-15,1 13 144 16,0 16 136-16,6 9 0 16,9 9 209-16,-1-3-353 15,12-1 32-15,6-1-48 16,-8-15 88-16,0-2-96 15,-5-10-217-15,-5-7 1 16,-4-9-424-16,0-9-496 16,6-5-544-16,-13-4-697 15,-3-9-864-15,3 8-1088 16,0-1-1008 0,-3 1-680-16,0 3 3545 15</inkml:trace>
  <inkml:trace contextRef="#ctx1" brushRef="#br0" timeOffset="14097.92">28123 6337 2616 0,'-2'-2'1008'0,"-20"-18"1769"0,14 6-513 0,8-6 737 16,3 2 616-16,7 3-705 15,-4 6-303 1,0 9-17-16,-1 3-367 0,2 16-561 16,-4 25-215-16,0 9-329 15,-3-53-1120-15,0 51 816 16,-10 43 304-16,1-31-696 15,-7 16 129-15,9-2-553 16,3-12 0-16,4-8 0 16,0-13 0-16,0-15 0 15,3-9 0-15,-3-10 0 16,3-10 0-16,3-25 0 16,-2-17 0-1,8-13 0-15,3-20 0 16,10-8 0-16,12 6 0 15,-1 17 0 1,-7 11 0-16,7 10-25 16,1 4-1351-16,-1 19-1040 15,1 1-1393-15,-2 2-3105 16,7 9-2024-16,12 4 1513 16,-30 0 5569-16</inkml:trace>
  <inkml:trace contextRef="#ctx1" brushRef="#br0" timeOffset="14837.49">28857 6325 3768 0,'-22'0'2609'0,"-7"-4"-833"0,11 0 49 0,1 4 207 0,-10 0-16 16,9 8-551-16,3-3-89 15,6 2-152-15,2 1-47 16,3-3-393-16,-3 0-104 15,2-1-80-15,5-4-600 16,-6 5 808-16,0-1-128 0,6-4-680 16,-2 0 376-1,2 0-376-15,0 0 0 16,0 0 0-16,0 0 0 16,0 0 0-16,0 0 0 15,3 1-496-15,0-1 536 16,1 0-160-16,-4 0 120 15,0 0 0-15,0 0 0 16,0 0 0-16,0 0 0 16,0 0 0-1,0 0 0-15,0-4 1265 0,-5 2-793 16,3 2-80 0,-3-4 56-16,-1 4 48 15,-4 0 48-15,-3 0-104 16,1 6 8-16,-9 13 24 15,-2 5 49-15,2 15-73 16,2-12 16-16,-2 12-24 16,9-7-96-16,7-8-288 15,2 1 40-15,3-5-8 16,8-5-128 0,11-9 40-16,2-2 16 15,9-4 48-15,-4-19-96 16,12-7 24-16,-2-14-80 15,4 6 96-15,-7 15-96 16,-5 2 168-16,-1 17-88 16,-1 9-104-16,-9 26 240 15,-2 8-80-15,-12 14 256 16,-6 9-32 0,-9-18-64-16,-24 31 208 15,10-36-176-15,-16 6 152 16,2-19-80-16,0-7-184 15,0-8-32-15,16-10-128 16,5-5-472-16,7-15-768 16,8-13-1585-16,7-18-2536 15,24-13-3777-15,13-3-640 16,3-16 6466-16</inkml:trace>
  <inkml:trace contextRef="#ctx1" brushRef="#br0" timeOffset="15145.89">29095 6428 5473 0,'0'0'0'0,"-2"0"7337"0,7-5-4712 16,32-1 1416-16,0-2-729 15,11-1-1431-15,23-2-1025 16,9 0-448 0,-13-3-224-16,-14 8-424 15,-27-3 144-15,-15 5-136 16,-11 4 232-16,-2 0-280 0,-27 5-192 15,-27 4 312-15,-8 10 80 16,-16 7 192-16,9 3 264 16,7 12 208-16,14-2 264 15,9-2 40-15,13 3-159 16,16-14-369-16,5 11-160 16,14-12-176-16,22-5-208 15,12-4-144-15,12-9-713 16,3-7-1847-16,-8 0-3554 15,-28-12-3424 1,-22-14 3033-16,-12 21 5745 0</inkml:trace>
  <inkml:trace contextRef="#ctx1" brushRef="#br0" timeOffset="16084.81">25032 5677 3104 0,'0'0'0'0,"-29"-3"2441"0,11-7-1633 0,-1-1 1088 16,10-4 233-16,-1 2-977 16,7 3-840-1,11-19 216-15,11 5 136 16,13-3 64-16,-6 19-151 16,14-3 559-16,5 11 408 15,-45 0-1544-15,53 13 1737 0,3 25-465 16,0 12-248-16,3 7-200 15,-17 3-16-15,8-7-120 16,-4-3-247-16,-4-16-97 16,-2-6 56-1,0-13-56 48,0-7 56-63,5-7-176 0,-2-20 40 0,12-20-120 0,1-5-136 0,7-11 168 0,4-2-264 15,-1 17 80-15,0 22 16 0,-1 6 32 0,-7 12 96 16,3 25-128-16,-11 13 208 16,4 6 144-16,-9-9 160 15,18 5-192 1,-1-16-120-16,3 0 49 16,2-9-217-16,5-9-40 15,-3-8 48-15,2-12-40 16,-7-5 0-16,0-11-80 15,3 11 160-15,-1-6-104 16,8 6 120-16,-2-6-48 16,11 6 160-16,-2 5-264 15,4 14 136-15,-4 14-24 16,1 7 48-16,5 11-112 16,1-7 136-1,7 1 232-15,4-9-224 16,-6-7 32-16,2-9-136 15,-4-1 136-15,-4-13 104 16,-2-3-432-16,-13-2-496 16,-13 8-1465-16,-12 0-2536 15,-10 10-5025-15,-12-7-1096 16,-17-1 8666-16</inkml:trace>
  <inkml:trace contextRef="#ctx0" brushRef="#br1" timeOffset="22540.72">24034 18530 0,'0'0'0,"0"0"0,0 0 15,0 0 1</inkml:trace>
  <inkml:trace contextRef="#ctx1" brushRef="#br1" timeOffset="22449.01">13164 10227 1376 0,'-17'-14'800'0,"10"3"408"16,4-5 545-16,1 2 495 15,1 0-39-15,1 1 231 16,6 3-87-16,5 3-49 16,-4 4-296-16,-1 3-367 15,-3 2-89-15,4 3-152 16,-7 10 273-16,0 14-217 15,-11 21-600 1,-21 11-208-16,-10 15 169 16,-16 6-377-16,8 7 160 15,9-15 96-15,4-10-264 16,14-15-264-16,4-3-56 16,8-17-80-16,4-1-96 15,7-13 0-15,5-6 24 16,2-9-368-16,5-4-824 15,1-8-905-15,3-14-1583 16,-6-2-1594-16,-7-3-1535 16,-4-5 792-1,-15-6 1872-15,-18 1 3945 16,31 36-664-16</inkml:trace>
  <inkml:trace contextRef="#ctx1" brushRef="#br1" timeOffset="22687.23">12760 10564 1352 0,'0'0'0'0,"-29"-10"2400"0,10 0 1105 0,6-5-8 16,2 2 56-16,9 7-721 15,-1 2-679-15,3 8-385 16,3 16-160-16,4 24-167 16,-7 0-601-1,4 24-216-15,-4-68-624 0,7 56 520 16,-1 3-168-16,9-1-144 16,-1-14 16-16,2-4-16 15,11-14-64-15,-2-13-64 16,0-11 0-16,14-10 8 15,1-22-128-15,5 10-56 16,0-8-768-16,-7 12-1808 16,-3 3-2522-16,-19 13-3015 15,-12 39 439-15,-4-14 5146 16</inkml:trace>
  <inkml:trace contextRef="#ctx1" brushRef="#br1" timeOffset="23066.47">12920 11113 4112 0,'-14'-25'2433'0,"6"1"343"0,6-2 25 0,2 3 384 15,-4 12-1209-15,-3 7-552 16,-1 6-439-16,2 11-97 15,-6 2 216-15,-7 15 16 16,5-2 49-16,-31 36 351 16,45-64-1520-16,-26 43 832 0,-19 18-8 15,-9 10 24-15,9-5-39 16,5 0-9-16,3-10-296 16,18-13-80-1,11-13-272-15,3-9-280 16,5-3-48-16,11-2-136 15,3-4 16-15,15-17-1088 16,-14-18-889-16,9 3-936 16,-5 17-1808-16,-3-23-672 15,0-13-120-15,-6-25 864 16,-5 1 3505-16</inkml:trace>
  <inkml:trace contextRef="#ctx1" brushRef="#br1" timeOffset="23355.8">12635 11122 2720 0,'0'0'0'0,"-27"-12"2945"0,15 7 359 16,3 3-647-16,-6 12 160 16,-1 16-209-16,-1 25-175 15,1-1-393-15,-5 9-296 16,3-10-263-16,0 26-401 16,-1 5-32-1,19-80-1048-15,-19 81 896 0,8-28-15 0,3 1-289 16,8-15-120-1,6-3-104-15,7-9-360 16,3-10 144-16,11-9-216 16,-1-8 152-16,9-10-24 15,2-5-24-15,0-3-104 16,3-16-512-16,-3 18-1289 16,-10 12-2095-16,-6 3-3938 15,-11 7-3208-15,-12 7 6209 16</inkml:trace>
  <inkml:trace contextRef="#ctx1" brushRef="#br1" timeOffset="23758.41">12471 11940 2528 0,'-11'-28'3217'0,"1"26"-169"0,10-3 105 16,7-14 128-16,-7 10-985 16,0 4-695-1,0 5-545-15,-5 18-536 16,-6-6 104-16,-5 7 0 16,-3 12 352-16,-10 20 137 15,29-51-1113-15,-39 49 1104 0,-4 3-144 16,0 0 32-16,-2 20 17 15,-3-10 23-15,15-5-216 16,8-32-480-16,7-1-120 16,13-13-272-1,5-6-16-15,0 12-64 16,13-21 24-16,-3-24-600 16,6 26-761-16,1-21-919 15,-2 10-1233-15,-5 6-1904 16,-2 2 408-16,11-15-1513 15,-5-17 2882-15,-7 25 2872 16</inkml:trace>
  <inkml:trace contextRef="#ctx1" brushRef="#br1" timeOffset="24136.48">12211 11965 2088 0,'-11'2'1496'0,"-5"2"681"0,13-10 815 0,-2-2 385 16,4 13-424-16,-6 22-1049 16,-10 3 193-16,0 23-161 15,-11 1 120-15,-1 10-311 16,-3 10-409 0,3-4-104-16,29-70-1232 0,-39 66 1073 15,17 0-201-15,-1-14-304 16,14-12-152-16,6-25-248 15,7-1 32-15,6-7-120 16,11 8-272-16,6-2 416 16,12-18-264-16,2-13 232 15,-4 21-208-15,19-27-328 16,-11 23 0-16,3-12-1232 16,-11-1-1217-1,0 12-3184-15,-13 22-4169 16,-1 4 1752-16,-23-18 7042 0</inkml:trace>
  <inkml:trace contextRef="#ctx1" brushRef="#br1" timeOffset="25995.77">27079 7419 6641 0,'-37'-69'3353'0,"35"31"-625"16,9 26 353-16,-1-6-881 15,0 17-1047-15,2 1-353 16,2 29 192-16,0 25 224 16,-7 24-384-16,0 6-255 15,-5-2-89-15,1-6-152 16,-4-5-168-1,3-20-72-15,1-17-40 16,-1-9 8-16,2-19-40 16,0-6 136-16,13-7-8 15,24-47-200-15,9-17 48 16,4-15-88-16,-5-2 144 16,11 1 0-16,-8 13-136 15,-19 29 24-15,3 31 48 16,-17 14 16-16,-9 23 64 15,-6 26-88 1,-11 13 80-16,-8 5-56 16,3-13 56-16,3-11-152 15,5-8 64-15,5-7 48 16,3-12-40-16,0-12-16 16,9-8-48-16,7-23-24 15,13-15-88-15,-5-20-40 16,3 7 128-16,1 11 64 15,-6 9-32 1,-1 25 104-16,-7 10 32 16,-10 21-40-16,-1 27 128 15,-5 12 40-15,-4 2-104 16,-2 3-32-16,5-2-88 16,3-28-144-16,3-4-384 15,10-9-4313-15,3-10-2609 16,11-9-288-16,-16-8 3874 15</inkml:trace>
  <inkml:trace contextRef="#ctx1" brushRef="#br1" timeOffset="26347.26">27791 7510 6697 0,'0'0'0'0,"-27"-4"4289"0,22 4-3265 15,11 4 1449-15,7 6 575 16,16 1-935-16,25-1-753 15,11-6-400-15,12-8-704 16,11-6-176 0,-16 0-160-16,-24-3-176 0,-48 13 256 15,27-3-136-15,-15 0-104 16,-14-1-248-16,-25-6-240 16,-10 6 368-16,-32 4 248 15,1 18 72-15,-2 21 120 16,9 9-64-16,13-3 208 15,8 6 104-15,22 3 104 16,4-26-352-16,20-3-136 16,26-2 32-16,3-8-256 15,28-13-1024-15,6-9-3089 16,5-8-2129 0,-4-3 313-16,-34 9 3985 0</inkml:trace>
  <inkml:trace contextRef="#ctx1" brushRef="#br1" timeOffset="26743.54">28545 7474 9041 0,'-18'0'3113'0,"-12"-2"-1737"0,18 2 1545 0,-7 12-681 0,-21 30-439 16,-8 6-601-16,8 7 104 15,16-4-559 1,3-9-1-16,11-3-424 15,10-5-152-15,18-22-88 16,-18-12-80-16,29 15-32 0,9-10 120 16,28-11-208-16,-10-29-8 15,8-10-272-15,-4-18-48 16,-3-11 152-16,-10-9 168 16,4-10 64-16,-7-5 24 15,-11-4 64 1,-17 3 264-16,-5 33-256 15,-6 48 280-15,-5 15-88 16,-14 27 144-16,-5 35 160 16,-7 21 128-16,-1 15 240 15,9-2-112-15,5-4-664 16,12-2-56-16,12-7-320 16,2-17-1400-16,6-19-2337 15,8-13-3448 1,0-12-1289-16,-1-18 3033 15</inkml:trace>
  <inkml:trace contextRef="#ctx1" brushRef="#br1" timeOffset="26937.18">29149 7398 6889 0,'-9'0'3913'0,"-11"0"-1993"0,16 12 345 0,-6 12 55 15,-16 33 1473-15,12-15-2337 16,-7 16-335-16,8-5-889 15,5-3-368 1,8-8-1217-16,16-13-3048 16,2-17-3328-16,-18-12 7729 0,34 4-7466 15,-15-23 4650-15</inkml:trace>
  <inkml:trace contextRef="#ctx1" brushRef="#br1" timeOffset="27073.47">29249 7114 4472 0,'0'0'0'0,"-16"-51"4641"0,3 21-1896 0,5 14-1001 0,8 15-1151 16,-2 2-754 0,17 25-807-16,26 10-3521 15,4 10-1768-15,-40-27 3945 0</inkml:trace>
  <inkml:trace contextRef="#ctx1" brushRef="#br1" timeOffset="27407.56">29571 7432 6473 0,'-22'7'2985'0,"6"12"-1209"0,9-3 1393 16,-7 7 527-16,-5 13-1079 16,-1 3-1113-1,4 3-199-15,10-12-689 16,4-1-328-16,9-5-200 16,20-2-16-16,-27-22-72 15,26 12-136-15,11-11 40 0,4-6-248 16,11-11-281-16,-9-25 25 15,-16 1 120-15,-1-5 272 16,-5 1 120-16,-10 6 152 16,-8 17 40-16,-3 17 72 15,-3 13-232 1,-13 40 232-16,-3 5 304 16,7 9-192-16,6 3-216 15,6-10-200-15,6-5-584 16,9-11-3113-16,9-16-1864 15,3-5-2216-15,13-19 2856 16</inkml:trace>
  <inkml:trace contextRef="#ctx1" brushRef="#br1" timeOffset="27946.49">30128 7510 5697 0,'0'0'0'0,"-21"0"6241"0,10 11-4865 0,6 19 1745 0,-13-1 1360 15,2 19-1552-15,11-8-1185 16,4 6-544-16,1-18-696 16,0 13-344-16,9-9-176 15,-2-10-8-15,-1-5-40 16,-6-17 64-16,15 7-48 0,-6-3-72 16,6-4-96-1,2-30 216-15,11-3-184 16,-1-4 32-16,7-16-16 15,2-6 0-15,14-3 224 16,-10 18-128-16,-6 20 120 16,3 7 8-16,-16 14 56 15,0 11-72-15,-5 14 56 16,-7 1 16-16,1 21 16 16,-7-9 24-1,-3 8 8-15,0 0-112 16,-3-2-112-16,3-2 0 15,3-20 80-15,8-4 72 16,4-13-104-16,23-12 40 16,4-16-208-16,6-15 184 15,15-12-8-15,-1-26-40 16,4-8-32-16,9 0 72 16,-11 31 152-16,-27 24-128 15,-9 29 64 1,-22 25 200-16,-8 40 288 15,-12 14 41-15,-2 5-73 16,6-6-144-16,9-4-400 16,-1-16-208-16,9-9-464 15,7-4-2345-15,10-15-5305 16,5-3-3608-16,-23-20 6633 16</inkml:trace>
  <inkml:trace contextRef="#ctx1" brushRef="#br2" timeOffset="32387.48">11838 12668 2312 0,'-2'0'1560'0,"1"-19"393"0,1 12 511 16,3-11-303-16,0 13-481 15,0-12-80-15,4-8 129 16,-1 17-169-16,-6-4-24 15,3 3 89-15,-3 11-209 16,0-22 152-16,0 28-463 16,0-1-185-16,-1-5-168 15,-6 1-16-15,-7 11 64 16,-4 5-288 0,-3 25 105-16,-8-10-185 15,-9-9 328-15,-5 9-400 16,10-14 616-16,-5 15-120 15,22-12-1736-15,-8-8 1096 16,11-5 280-16,2 0 328 16,3-4-1632-16,6-6 1496 15,1-1-2024-15,1 1 1024 16,0 2-1464-16,0-4-713 16,9 8-1816-1,6-15-1656-15,1-13-112 16,8-2-417-16,-7-6 3826 15,-12 15 1552-15</inkml:trace>
  <inkml:trace contextRef="#ctx1" brushRef="#br2" timeOffset="32709.38">11663 12520 2144 0,'-18'23'2472'0,"-1"-23"-183"0,5-5 1648 0,4 7-1489 16,2-5 553-16,0 3-464 15,3 6-361-15,0-9-120 16,0 20-687-1,4 3-345-15,-4 15-184 16,-1 1-184-16,6-36-656 0,-7 28 624 16,1 2-552-16,-1 18 833 15,3-12-657-15,2-1-16 16,2-25-432-16,3 2 1496 16,4-3-1360-16,5 6 440 15,0-7-704-15,2-1 48 16,7-4 328-16,1 0 496 15,4-6-520 1,1 0 32-16,9-1-1312 16,-19 1-609-16,1 5-943 15,-2 8-2865-15,-5 4-2617 16,-4-2 224 0,-7-8 5530-16</inkml:trace>
  <inkml:trace contextRef="#ctx1" brushRef="#br2" timeOffset="33182.05">11480 12936 1512 0,'0'0'120'0,"0"-15"1096"0,0 4 897 0,3 6 607 16,-3 1-95-16,0-2-801 16,5-2 505-1,-2-2 423-15,-3-5 49 16,0 17-1433-16,0-5-760 16,0 3 424-16,0 0-1032 15,-8-2 1313-15,2 4-201 0,-9 4-768 16,-4 1-648-16,-5-2 1224 15,-13 16 336-15,5 14-759 16,-8 0-473 0,-10-9 56-16,4 2 784 15,4-4 480-15,2 5-1072 16,16-9-456-16,8-6-672 16,9-4 976-16,7-13 400 15,0 7-736-15,4 0-784 16,9-14-1873-16,1 16-128 15,2-11-1824-15,3-4-1136 16,0-12-504-16,-1-4 1728 16,-8-6 3481-16</inkml:trace>
  <inkml:trace contextRef="#ctx1" brushRef="#br2" timeOffset="33449.06">11231 12844 2272 0,'-16'-9'2633'0,"-1"-23"967"0,9 22 225 16,1-4-352-16,-4 18 80 15,3-3-977-15,-3 10-1023 16,-10 19 479-16,5-6-544 16,-5 6-952-16,7-7-120 15,6 7-119-15,8-30-297 16,-13 33 928-16,5 16-208 16,5-15-272-16,3-10-1136 15,3 0 1168-15,10-3 96 16,4 3-168-16,12-7-128 15,10-8-1432-15,1-3 1400 16,3-8 328-16,-3 3-432 16,-5-5-2152-16,-17 4-929 15,-2 0-1840-15,-13 10-3497 16,-3-3-744-16,-3-5 4818 16</inkml:trace>
  <inkml:trace contextRef="#ctx1" brushRef="#br2" timeOffset="33849.66">10980 13146 2400 0,'0'0'1752'0,"0"2"929"16,3-4 808-16,0-8 856 16,0 7-665-16,-3 3-3680 15,5-2 3721-15,-5-2-2761 16,-6 4 33-16,-9 9-257 16,-6 12-392-16,-8-1-448 15,29-20 104-15,-36 22 536 16,-3-11 560-16,-1 12-216 0,18-2-600 15,4-7-768 1,2-4 200-16,6-3 536 16,9-3-248-16,1 0-2160 15,6-3-1785-15,7-1-2096 16,1-5-521-16,-4-10 25 16,-10 6 4529-16</inkml:trace>
  <inkml:trace contextRef="#ctx1" brushRef="#br2" timeOffset="34196.62">10774 13088 3344 0,'-9'-5'2097'0,"-7"-15"1271"0,12 11 401 0,3-1 520 0,1 10-4289 16,-2-7 5193-16,2 9-3240 16,-5 8-1209-16,-11 18-264 15,-1-8-424-15,-6 10 720 16,-2 9 232-16,25-39-1008 15,-39 39 384-15,15-4 72 0,-2-10-255 16,9-1 719-16,7-3-16 16,4-4-896-1,4-2 96-15,2 0-376 16,8-3 568-16,5 0 136 16,1 2 16-16,10-8-160 15,13-1-1192-15,0-1 1136 16,-3-8-144-16,4 1-344 15,-2-5-1144-15,-17-1-1561 16,-3 5 353-16,-6 2-5346 16,-10-2-744-1,-5-8 2809-15,0 7 5001 0</inkml:trace>
  <inkml:trace contextRef="#ctx1" brushRef="#br2" timeOffset="34531.03">10484 13324 3256 0,'0'0'1152'0,"0"-2"1393"0,6-6 848 0,1 2 271 62,-7 6-167-62,-3 1-1560 0,-10 3-889 0,-10 5 208 16,-6 3-400-16,-3 6 361 0,-5-3-985 0,-4 0-152 0,41-15-80 0,-47 21 384 15,4-4 528-15,-4-7 688 0,9 4-1608 16,14-3-432 0,5 0 152-16,12-6 176 15,2-2-384-15,5-1-2353 16,4-2-1239-16,8-2-1298 15,4-11-943-15,2-13 1176 16,-11 20 3281-16</inkml:trace>
  <inkml:trace contextRef="#ctx1" brushRef="#br2" timeOffset="34833.32">10189 13283 3400 0,'0'0'0'0,"-16"-8"3169"0,1 1 48 0,9-1 399 0,-5 2-367 16,3 6-896-16,1 5-865 15,-4 4-248-15,-7 8 537 16,-2 17-377-16,0-6-448 16,-2 6-360-16,22-34-592 15,-19 35 704-15,1 4 593 0,10 1-529 16,-2-8-496-16,7-6-784 16,3-2 976-16,13-5 552 15,0-3-680 1,14-2-480-16,12-7-800 15,4-3 288-15,13-4 1752 16,-6 0-1168-16,-9-6-1712 16,1-4-1961-16,-3 2-2793 15,-20 8-3776-15,-13 0 2625 16</inkml:trace>
  <inkml:trace contextRef="#ctx1" brushRef="#br2" timeOffset="37504.42">27861 8268 4488 0,'0'0'0'0,"-17"-13"3545"0,7 6-1872 0,2 4 831 0,-21-6-720 16,-12 10-671-1,5 12-337-15,15-7-520 16,-35 23 488-16,24-5-144 16,5-7-144-16,12 0-64 15,15-17-392-15,-6 6 264 0,6 0-127 16,11 0 95-16,17 2 224 16,8 0-24-16,16 0-96 15,-3-1-168-15,8 4 104 16,-19 4 256-16,-1-1-80 15,-13 7-16 1,-18 2 144-16,-7 13 16 16,-17-8 129-16,-19 16-241 15,-1-14-16-15,-2-1-360 16,16 0-72-16,1-9-80 16,12-9-304-16,0 1-1097 15,9-11-2991-15,29-6-1594 16,38-24-655-16,10-15 704 15</inkml:trace>
  <inkml:trace contextRef="#ctx1" brushRef="#br2" timeOffset="38059.62">28259 8355 5897 0,'-14'-6'2992'0,"-2"2"-935"0,12 4 1007 0,1 1-127 16,0 14-808-16,0 7-729 15,3 10 64-15,3-4-528 16,0 11-536-16,4-6-336 16,-4 2-24-16,-3-1 1 15,0-34-41-15,5 29-25 16,-5-13 17-16,0-12-72 16,6-4-304-16,4-9-24 15,17-14 240-15,0-12 40 16,10-14 56-16,2 0 0 15,6 9-280-15,-9 9 264 16,-19 11 160-16,-5 16 80 16,-8 8 104-16,4 22-96 15,-8-3 472 1,0 17-192-16,-8-11-239 16,0-4-9-16,0 5-168 15,1-4 24-15,4-6-120 16,1-8 96-16,2-8-128 15,0-4 104-15,15-8-529 16,14-18 361-16,6-7-40 16,5-2 128-16,-2-7-56 15,-9 17 128-15,-6 5-232 16,-7 12 176 0,-13 11 232-16,-3 7 472 15,-5 23-271-15,-11 11-121 16,2-7-176-16,-1-11-88 15,7 0-56-15,7-3-497 16,4-2-1695-16,10-10-2841 16,12-8-416-16,17-12 56 15,19-21 2032-15,-48 16 2161 16</inkml:trace>
  <inkml:trace contextRef="#ctx1" brushRef="#br2" timeOffset="38413.19">29048 8403 2464 0,'0'0'0'0,"0"0"3481"0,-1 0-193 0,-9 5-1119 0,-16 14 95 16,-6 11-567-16,-6 9-41 16,-2-10-112-16,9 1-247 15,10-1-393-15,9 0-496 16,4-14-264-16,8-15-144 16,-2 16 16-16,12-3-144 0,17-9-8 15,-8-4-248 1,21-12-184-16,-9-4-264 15,7-9-177-15,-11-5 169 16,2-3 384-16,-5 8 264 16,-8-14 200-16,-9 16 112 15,-4 3-16-15,-3 20 184 16,0 3 248-16,-2 9-64 16,-6 27 65-16,0-2 119 15,8-10-256-15,7 6-272 16,7 11-168-16,17-14-152 15,-4-9-680 1,3-2-1721-16,-5-11-2416 16,0-3-1224-16,14-18 1144 15</inkml:trace>
  <inkml:trace contextRef="#ctx1" brushRef="#br2" timeOffset="38647.5">29478 8280 6105 0,'-5'0'1880'0,"-30"10"537"0,21 17 231 0,1 16 713 16,0 2 400-16,-1 2-1137 15,9-3-1007-15,5 0-337 16,0 10-616-16,3-4-352 16,3-5-264-16,1-3 96 15,-7-42-144-15,6 40-280 0,5-11-744 16,-1-4-1689-16,3-15-1936 15,1-10-1320-15,2-6-664 16,10-39 2152 0,-13 31 3377-16</inkml:trace>
  <inkml:trace contextRef="#ctx1" brushRef="#br2" timeOffset="38909.53">29817 8246 5753 0,'-4'0'3905'0,"-2"2"-1097"0,9 15 497 0,4 19 464 15,-7 13-209-15,0 14-887 16,0-1-785 0,-2 8-1007-16,2 3-257 15,-2-2-408-15,2-1-32 16,0-14-160-16,0-56-24 0,0 53-72 16,4-14 64-16,-1-5-144 15,5-19-584-15,1-4-865 16,1-6-1239-16,5-1-1937 15,-1-4-2377-15,2-4-1840 16,-5-17 5746-16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1:35:25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28545 8099 2344 0,'-15'-14'872'0,"10"5"-40"0,5-3 577 15,0-1 303-15,0 9-40 16,0 1-335-16,0 3-161 15,10 0-96-15,1 3-112 16,2 9-55-16,-3 17 15 16,1 17 0-16,-8 12-160 15,-3 15-96-15,0 5-248 16,0-8 489-16,0-7-449 16,0-14-16-16,-3-3-216 15,3-3-160-15,0-14-104 16,0-20-8-16,0-4-568 15,0-1-1009 1,0-12-1495-16,0-8-1425 16,0-22 40-16,3-16 1264 15,0-9 753 1</inkml:trace>
  <inkml:trace contextRef="#ctx0" brushRef="#br0" timeOffset="220.97">28554 8099 2592 0,'-6'-6'1464'0,"-2"-4"57"0,6 3 407 0,12-5 777 16,20-1-361 0,-2-3-383-16,31-1-457 15,7 1-584-15,14 0-320 16,8-3-280-16,-1-4-192 16,-2 2-152-16,-85 21 24 0,74-19-56 15,-12 9 64-15,-7 9-392 16,-30-3-512-16,-4 4-1312 15,-14 0-1385-15,-7 0-840 16,-8 4 792-16,-12 6 889 16</inkml:trace>
  <inkml:trace contextRef="#ctx0" brushRef="#br0" timeOffset="684.45">28622 8089 3656 0,'-5'0'696'0,"-18"-4"553"0,17 4 263 0,6-2 728 15,10 2 345-15,9 0-336 16,21 7-305-16,3 8-456 15,36 10-151-15,9 8-417 16,15 3-280-16,15 8-176 16,-118-44-464-16,122 53 352 0,8 11 200 15,2 14 336-15,-4 14-143 16,-33-21-289 0,20 32 128-16,26 21-24 15,-68-54-248-15,5 4 0 16,-9 3-40-16,-16-12 256 15,-10-6-248-15,-17-15 32 16,0-2-136-16,-12-13 56 16,2-7-176-16,-5-6 88 15,-7-7-248-15,5 0-280 16,-9-9-664-16,3 0-928 16,-3 0-1625-1,0-6-2368-15,-1 2-3353 16,-7 4 3993-16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3-13T11:36:38.0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3-13T11:36:38.366"/>
    </inkml:context>
  </inkml:definitions>
  <inkml:trace contextRef="#ctx0" brushRef="#br0">30567 11874 0,'0'0'0,"0"0"0,0 0 16</inkml:trace>
  <inkml:trace contextRef="#ctx1" brushRef="#br0">18371 4449 3584 0,'-15'-19'1088'0,"10"15"-255"0,4 4 55 0,-1 2 472 0,-4 5-184 15,-1 12-15-15,-2 12 31 16,-1-2-248-16,2 8 72 15,-1-2-111 1,-8 18-25-16,-2 9 112 16,-8 6-232-16,-12 14-48 15,-7 6-72-15,-7 1-152 16,-2-2-383-16,12-13-33 16,0-21 144-16,4-9-264 15,19-15-561-15,0-13-1719 16,6-7-1441-16,-1-9-600 15,-1-28 80-15,-1-21 697 16</inkml:trace>
  <inkml:trace contextRef="#ctx1" brushRef="#br0" timeOffset="303.83">17727 4714 4689 0,'-8'0'1376'0,"-20"5"-480"0,18 3 8 0,10 0 464 0,-2 21 649 16,2 14-377-16,0 10-223 16,8 3-353-1,5 10-104-15,-3 8-352 0,3-10-72 16,-2 2-16 0,-11-66-520-16,13 52 520 0,-2-8-223 15,3-5-1-15,9-9-104 16,-5-6-40-16,10-5-56 15,-13-12 24-15,20 1 64 16,-9-1-136-16,12-7 24 16,-1 0-168-16,0-5-968 15,3 5-2561 1,-3 14-2801-16,-13 14 833 16,-19-13 2433-16</inkml:trace>
  <inkml:trace contextRef="#ctx1" brushRef="#br0" timeOffset="784.15">18451 5989 3928 0,'-5'-8'1113'0,"-6"-15"-417"0,8 13 432 0,3 2 456 0,0 6 57 16,0 2-1641-16,-4 15 2192 15,-10 24-1192-15,-7 15-191 16,-11 21-17-16,-8 11-104 16,-3 9-32-16,43-95-656 15,-66 105 608-15,-5 9-8 16,-17 18-72-16,3 0-56 15,2-24-296-15,19-20-160 16,15-16-88-16,19-29-152 16,11-15-1144-16,6-17-1761 15,6-10-1464-15,6-26-128 16,1-25 2497-16,-2 14-64 16</inkml:trace>
  <inkml:trace contextRef="#ctx1" brushRef="#br0" timeOffset="1075.08">17678 6525 3104 0,'-8'-4'1144'0,"-11"4"665"0,9 2-97 0,8 7 281 15,2 19 327-15,0 3-408 16,0 33-263-16,0 8-505 16,3 1-336-16,6 1-184 15,5-1-328-15,-4-4-71 16,-10-69-225-16,14 60 104 15,-1-5 24-15,0-12-96 16,-2-4 24-16,-1-10-32 16,2-10 104-16,3-12-128 15,-2-3 136-15,12-4-240 16,12-6 8-16,-3-8-537 16,9-1-927-16,2 9-1777 15,-2 6-2232-15,2 16 72 16,-41-1 2953-16</inkml:trace>
  <inkml:trace contextRef="#ctx0" brushRef="#br0" timeOffset="24267.92">21975 11182 0,'16'69'0</inkml:trace>
  <inkml:trace contextRef="#ctx1" brushRef="#br0" timeOffset="24490.36">9712 7957 2256 0,'-9'-16'1136'0,"4"-3"-264"0,3 1 273 0,2 3 463 16,-1 5-24-1,-1 0-159-15,-1 6-121 16,-3-2-136-16,-1 1-88 16,1 7-175-16,-4 7-113 15,2 7-40-15,-2 2-40 16,-4 20-72-16,3 16-16 16,-5 10-16-16,-3 13-87 15,-1 13-33-15,-12 2 200 16,2 4 16-1,1 5-144-15,-10-3-152 16,15 0-168-16,-3-5-40 16,5-3 48-16,1-24-40 15,6-13-72-15,4-13-224 16,5-13 104-16,2-6-184 16,1-15-568-16,2-5-1256 15,-1-1-977-15,2 0-1248 16,0-16-752-16,0-23 328 15,-6-14 1401-15</inkml:trace>
  <inkml:trace contextRef="#ctx1" brushRef="#br0" timeOffset="24816.77">9109 8529 4560 0,'-35'-4'2497'0,"5"9"-841"0,10 7 265 16,12-9 591-16,7 16-431 15,1 20-705-15,6 20-256 16,23 15-103-16,-5 14-113 16,3-3-88-1,5 2-216-15,-6 9-96 16,-26-96-504-16,29 89 520 0,-3 0-144 16,-2-6 40-16,0-24 0 15,-5-16-255-15,13-14 87 16,-6-8-136-16,-12-14 24 15,13-7 152-15,1-12 24 16,-1-12-24-16,13-11-184 16,2 0-128-16,-1-8-104 15,-7 5 56 1,-8 16-184-16,-4 4-1457 16,-2 15-1951-16,0 10-3018 15,9 22-1608-15,-18-3 4186 16</inkml:trace>
  <inkml:trace contextRef="#ctx0" brushRef="#br0" timeOffset="26884.59">17394 4564 0,'72'239'0,"-72"-239"0</inkml:trace>
  <inkml:trace contextRef="#ctx1" brushRef="#br0" timeOffset="28037.51">3335 6574 1240 0,'0'0'48'0,"-5"0"208"0,2 0 48 0,3 0-304 16,3 0 816-16,17 0-560 16,4 0-8-1,-4 5-72-15,21 10 208 16,-1 5 168-16,-2 9 201 15,12 14 127-15,17 6 32 16,4 7 96-16,17 17 120 16,11 14-303-16,-6-12-25 15,13 10-120-15,18 14-104 16,6 16-80-16,3 7-24 16,16 7-96-16,11 6 88 15,-4 13 265 1,4-4-169-16,17 10 112 15,-12-6-192-15,5-1-72 16,7-8-32-16,5-4-56 16,-16 2-72-16,12-5-40 15,-7-9 72-15,1-2 64 16,-5-1 113-16,0 1-377 16,-5-4 344-16,-8-3-40 15,4-6-96-15,-9-10-8 16,-4 5-8-1,-1-10-16-15,-7 2 104 16,-8-4-24-16,-13 1-112 16,-2 6-96-16,-12-9 320 15,-4-8-192-15,-14-15-40 16,-1-3 96-16,-6-4-96 16,-5 0 41-16,0-7-225 15,1 0 160-15,-1-8 72 16,-10-3-56-1,-1 6-104-15,-6-1-80 16,-9-9 40-16,-2-3 72 16,-9-7 56-16,-1 4-128 15,3 13 88-15,-10-9-240 16,7-5-112-16,-4-4 272 16,-4 2 8-16,-7-10-120 15,-5-7 32-15,-7-1-120 16,-4-4-104-16,-3-2-296 15,0-8-49-15,-2-6-559 16,-6-1-1040 0,-1 2-889-16,-9 1-1152 15,0-4-200-15,-7-8 224 16,-7 7 2113-16,4-1 120 16</inkml:trace>
  <inkml:trace contextRef="#ctx1" brushRef="#br0" timeOffset="28358.38">9226 11465 2576 0,'-1'5'640'0,"-10"17"1761"0,6-9-497 0,5 5-136 16,14 13-519-16,14-8-417 16,10 2-32-16,9-10 40 15,-4 11 136-15,2-13 161 16,-5 11-73-16,-2-18-64 15,-38-6-1000-15,24 0 648 0,-1-8 72 16,-5-5-175-16,-4-11-177 16,-8-15-16-16,-6-5-168 15,-4 0 16 1,-3-15 80-16,-1-10-320 16,5 11-472-16,3 11-753 15,3 17-1103-15,4-4-2049 16,-1-2-1616-16,0 17 1944 15,-6 16 2337-15</inkml:trace>
  <inkml:trace contextRef="#ctx1" brushRef="#br0" timeOffset="36781.35">11929 15032 2408 0,'-6'1'424'0,"-28"0"640"0,23-7 89 15,4-13 383-15,4 3 232 16,0 12 105-16,3 4-1873 16,0-2 2304-16,6 2-1376 15,9-3 65-15,15 7-233 16,-2 35-16 0,-28-39-744-16,41 39 816 0,15 10 64 15,5 9-104-15,-6-3-311 16,3 1 71-16,-13-14-304 15,11 4-80-15,-16-14-296 16,-18-11 64-16,14 2-416 16,-8-16-1177-16,-12 3-1752 15,4-6-1808-15,-9-8 1169 16,11-46-625-16</inkml:trace>
  <inkml:trace contextRef="#ctx1" brushRef="#br0" timeOffset="37041.11">12643 14740 4793 0,'0'0'0'0,"-13"-20"3496"0,8 16-1455 0,5-6 727 16,3 14 737-16,1 29-2353 16,-1 47 1-1,0 25-233-15,-8 15-136 0,-11 8 176 16,5 26-272-1,-3 10-288-15,14-164-400 16,-21 166 312-16,-3-4-8 0,-2-25-264 16,15-33-216-16,8-25-912 15,9-36-1936-15,8-15-2570 16,14-18-2655-16,7-34 3072 16</inkml:trace>
  <inkml:trace contextRef="#ctx1" brushRef="#br0" timeOffset="37360.81">13065 15294 3688 0,'0'0'0'0,"-36"6"1857"0,24-5-425 16,7-11 792-16,5 3 49 15,0-3-449-15,29 10-343 16,-4-7-561-16,28-6-376 16,3-23-272-16,5 1-368 15,-6-2 120-15,-55 37-24 16,67-20-144-16,-19 10-1328 0,-12 4-2057 15,-12-1-1488-15,-13 14 720 16,-11 9 2321-16</inkml:trace>
  <inkml:trace contextRef="#ctx1" brushRef="#br0" timeOffset="37547.11">13156 15557 3776 0,'0'0'0'0,"-42"31"3601"0,26-17-1072 16,15-11 39-16,7-7-383 15,26 1-481-15,21-21-704 16,15-23-672-16,25-5-256 16,5-23-456-16,6 21-2528 15,-8-16-3314 1,-96 70 6226-16,87-19-6177 0,-46 0 4121 0</inkml:trace>
  <inkml:trace contextRef="#ctx1" brushRef="#br0" timeOffset="38328.37">14720 14569 3568 0,'-5'0'792'0,"-35"-5"457"0,18 0 983 0,2-7 193 15,-5 7-281-15,-2 10-824 16,6 25-207-16,-2 4-209 16,9 25-808-16,-2 11 352 15,6 13 88 1,4-1 408-16,6-82-944 0,-2 84 1017 15,2-10-481-15,7-15-264 16,10-7-248-16,2-28 24 16,18 1 232-16,-11-15-416 15,11-5 104-15,-3-25-152 16,-6-30-152-16,6-17-176 78,-15-17-265-78,-4 8 17 0,-12-8 88 0,-5 8 360 0,-9-14 528 0,3 5 312 0,3 36-792 0,5 39 152 16,4 15 408-16,8 23 248 0,9-2-72 15,18 14-784-15,4-5 280 16,20 11-464-16,-7-18-424 16,0-11-1985-1,3-16-1328-15,-16-3-200 0,-2-4 1625 16,-24 1 1048-16</inkml:trace>
  <inkml:trace contextRef="#ctx1" brushRef="#br0" timeOffset="38800.51">15309 14285 4352 0,'-3'6'1641'0,"-1"16"-969"0,24-9 1448 15,12 9 513-15,-23 3-721 16,30 51-199 0,-17-32-873-16,-3 35 96 15,-1 10 144-15,-8-28-1112 16,-10 8 544-16,0 0-15 16,0-69-497-16,0 63 512 0,0-47-136 15,0-4-264-15,3-27-232 16,7-7 80-16,10-31-144 15,12-45-32-15,-9-19-401 16,4-35-191-16,2 4-656 16,-13 11 536-1,8 34 816-15,-14 30-48 16,-4 45 216-16,-6 30 0 16,0 24 600-16,-11 47 424 15,-8 12 0-15,1 20 185 16,5-4-105-16,5 5 320 15,5-3-264-15,3-35-663 16,16-22-513-16,11 2-577 16,13-8 169-1,-1-17-448-15,9-27-1272 16,2-10-1665-16,0-28-2720 16,2 16-641-16,-15-25 4402 15</inkml:trace>
  <inkml:trace contextRef="#ctx1" brushRef="#br0" timeOffset="39035.81">16071 14311 8721 0,'-20'6'2729'0,"1"10"-1849"0,22-21 616 0,12-1-175 16,4 0 95-16,15-8-960 15,7-3-296-15,22-16-104 16,-4-13-360-16,-6 12-2280 16,-6 13-3130-16,-30 5-319 15,-17 16 6033-15,13-25-2592 0</inkml:trace>
  <inkml:trace contextRef="#ctx1" brushRef="#br0" timeOffset="39249.62">16237 13817 4705 0,'0'0'0'0,"-30"25"4128"0,25-11-2103 16,5 26 711-16,11 18 433 15,2 26-232-15,0 18-449 16,8-21-1720-16,14 0-672 16,0-15-40-16,7-9-72 15,-3-24-1656 1,-39-33 1672-16,33 26-3209 0,-5-10-1712 15,-1-33-1080-15,-6-26 1032 16,0-25 2657-16</inkml:trace>
  <inkml:trace contextRef="#ctx1" brushRef="#br0" timeOffset="39681.36">16597 13359 4592 0,'-10'-7'4345'0,"4"7"-2032"0,9 2 776 0,16 16-473 15,0 40 177-15,9 11-1233 16,1 19-144-16,12 5 1289 16,3 5-2049-16,0 2-168 15,9 1-48-15,-6 2-112 16,-47-103-328-16,38 93 897 0,-2-34-577 16,-20-10-112-16,1-24-528 15,-13-16 112-15,-1-9 672 16,-3-29-528-16,-3-20-272 15,-1-23-361 1,4-19 313-16,7 5 376 16,22 21 0-16,-5 18-40 15,-2 27-72-15,15 6 248 16,-2 17 192-16,-1 21-280 16,-10 26 464-16,0 18-672 15,-8 17 753-15,-11 2-9 16,-18-6-464-16,-17 0 144 15,-23 0-560-15,-7 0 320 16,-9-19 608 0,-9-22-336-16,2-30-1296 15,4-5-377-15,11-25-1031 16,15-20-1521-16,9-9-2792 16,19 4-2833-16,15 21 4593 15</inkml:trace>
  <inkml:trace contextRef="#ctx1" brushRef="#br0" timeOffset="63588.26">16245 15645 4424 0,'-28'-4'3265'0,"-14"-9"-2297"0,34-5-199 16,3-9 199-16,3 6 576 15,2 13 657-15,0 1 327 16,0 2-608-16,7 0-455 15,7 5-225-15,12 7-296 16,-8 32-128-16,-18-39-816 16,36 67 777-16,-18 16-33 15,9 35-408-15,-3 14 664 16,-4 24-480-16,9 12 48 16,-20-5-168-16,6 2-440 15,-6 1 128-15,-6 1 400 16,-3-23 321-16,-4-12-689 15,-11-41 112-15,-7 48-200 16,4-62 296-16,8-19-48 16,4-21 16-1,4-10 200-15,1-17-616 16,4 2-48-16,7-4 200 16,7 5 248-16,-1-3-288 15,8-8 24-15,2-2-360 16,11-1 456-16,10 7 288 15,15 7-400-15,12-8 416 16,19-3-776-16,16-9 528 16,22-6 176-16,27-7-456 15,7 5 216-15,6-13-736 16,11 12 1248-16,-11-12-680 16,-1-9-232-1,-4 0 488-15,-9 7-728 16,-8 9 960-16,-10-6-552 15,-20-2 640-15,-23 4-704 16,-20 14-96-16,-20 5 520 16,-16-2-224-16,-16 11 392 15,-9-7-648-15,-12-2-560 16,-3 1-192 0,-5 6-993-16,-18 4-1919 15,-33 4-3434-15,-21-2-3080 16,-35-4 5689-16,75-2 3681 0</inkml:trace>
  <inkml:trace contextRef="#ctx1" brushRef="#br0" timeOffset="64486.11">15904 16670 2248 0,'-7'0'968'0,"-7"0"88"0,12-11 433 16,2-6 327-16,4-10 289 15,5 0 23-15,4-14-600 16,16-13-479-16,8-10-385 16,6 2-48-16,8-8-104 15,9 7-224 1,-60 63-288-16,67-50 320 0,0-4-240 0,4 12 256 15,8 30-8 1,-9 9-344-16,-1 11 208 16,3 24 232-16,-15 10-112 15,7 3 313-15,-5 14 15 16,4 12-424-16,-7 4 272 16,5-2-64-16,3 1 352 15,-8 1-392-15,-3 2-192 16,-8-2 160-16,-7-5-48 15,-14-4 56-15,-1-33-95 16,7 2-185 0,-9-17 56-16,14-13-128 15,1-28-40-15,12-12-24 16,5-29 8-16,1-9-329 16,-2 0 97-16,1 10 64 15,-12 27 256-15,-2 22 168 16,-17 9-248-16,18 17-168 15,-14 36 376-15,-10 21 104 16,6 12 193 0,6 4-225-16,-9 1-184 15,16 3 448-15,-11 0-48 16,4-1 200-16,8-3-344 16,3-2-248-16,4-7 96 15,4-6 272-15,-7-2-184 16,19-27 0-16,-7 10-296 15,4-16 232-15,-3-18-168 16,9-3-16-16,1-6 0 16,1 1-248-16,0-3 232 15,0-6 248 1,-6-10-256-16,1-14 224 16,-11-1-624-16,7 20-24 15,-18-15-1256-15,-18 20-1945 16,-12-3-4737-16,-9 13-1224 15,-25 24 6578-15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3-13T11:38:15.3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3-13T11:38:16.009"/>
    </inkml:context>
  </inkml:definitions>
  <inkml:trace contextRef="#ctx0" brushRef="#br0">20004 7492 0,'0'0'0,"0"23"16,0-23-16</inkml:trace>
  <inkml:trace contextRef="#ctx1" brushRef="#br0">8623 3278 2680 0,'-11'-23'720'0,"11"10"176"15,0-6 537-15,3 7 167 16,1 1-248-16,-1 5 33 15,-3 2-57-15,3 4 80 16,-3 0-1408-16,0 5 2209 16,-2 15-1289-16,-2 13 0 15,-11 17 80-15,4 8-168 16,-10 14-167 0,-1 8 63-16,-15 13-304 15,8 5 216-15,-14 8 48 16,2 3-152-16,0-1-8 15,12-6 1-15,3-7-89 16,5-13-136-16,-1-13-136 16,9-9 120-16,-1-12-168 15,4-8 24-15,4-1-128 16,1-20-120-16,-2 1 184 16,6-10-152-1,-2-5-48-15,-1 0-192 16,0-1-328-16,-3-4-713 15,-1 0-487-15,0-4-761 16,-2-4 121-16,-1-4-1897 16,2-6-928-16,-1 7 2520 15,-6-28 1769-15,11 30-952 16</inkml:trace>
  <inkml:trace contextRef="#ctx1" brushRef="#br0" timeOffset="404.9">8043 4263 2408 0,'-2'-3'592'0,"-12"-7"968"0,9-2 193 16,0-2 463-16,3 9 257 15,1 0-537-15,-1 5-639 16,5 5-137-16,4 16 0 16,3 20-264-16,4 6 136 15,-1 2-63-15,-13-49-969 16,14 67 760-16,4-4-24 0,8 1-32 15,-12-13-176 1,4-11-64-16,1-2-120 16,-2-13 24-16,3-6-263 15,-3 0 223-15,1-11-152 16,0-2-40-16,3-6 64 16,-2 0-64-16,8-8-64 15,0-6 96-15,4-2-40 16,-9 0-160-16,12-7 64 15,-7-3-48 1,-3 4-224-16,0 7-768 16,-9 12-2105-16,-7 14-2024 15,-8 12-2473-15,-5 18 2033 16,3-22 3481-16</inkml:trace>
  <inkml:trace contextRef="#ctx0" brushRef="#br0" timeOffset="10543.68">21761 10135 0,'0'0'0,"0"0"0</inkml:trace>
  <inkml:trace contextRef="#ctx1" brushRef="#br0" timeOffset="10686">7866 7491 2648 0,'-32'19'24'0,"8"-8"40"0,-8-1 192 0,3-5 376 15,0-5 8-15,-9-10 1 16,-1-6 31-16,-6-12-40 16,4-25-96-16,9-7-72 15,-5-17-304 1,11-27 0-16,8-14-72 15,17 0 32-15,9 12 120 16,22 16 96-16,-1-3 192 16,29 10 153-16,16 35-137 15,14 19-8-15,24 26 16 16,25 31 48-16,-4 40 296 16,-8 28-176-16,-18 3 1 15,-17 8-297-15,-37 4-88 16,-29 1-80-1,-22 0 248-15,-30 5 48 16,-42-14-224-16,-18-15-40 16,-13-15-104-16,0-34-120 15,-1-22-88-15,6-17-176 16,16-17 8-16,30-6-456 16,9 17-776-16,18 2-1761 15,20 8-1224 1,13 12 816-16,14-1 249 0</inkml:trace>
  <inkml:trace contextRef="#ctx0" brushRef="#br0" timeOffset="13821.02">20749 12603 0</inkml:trace>
  <inkml:trace contextRef="#ctx1" brushRef="#br0" timeOffset="14626.68">8227 12980 1768 0,'-22'10'480'0,"1"-1"-536"0,0 1 400 15,-5 2 448-15,2-4 16 16,3-3-239-1,1-2 103-15,-16-3-232 16,-1-3 160-16,-4-22 304 16,-9 10-112-16,-9-4-176 15,-9-31-392-15,-4-11 8 16,-5-15 385-16,-6 3-65 16,-1-13-624-16,4-5-224 15,8 4 408-15,24 1 32 16,5 16 192-16,4 14-32 15,21-17 8-15,10-10 8 16,16 1-48 0,32 28-8-16,23-1 96 15,36-1-192-15,31 10 352 16,24 17-32-16,13 9-256 16,11 25 137-16,-3 0 143 15,-18 8 48 1,-3 21 120-16,-22 35-240 0,-30 1-48 15,-20 14 88-15,-32-21 160 16,-18 37 185 0,-24 14-201-16,-37 9 360 15,-25 6-128-15,-23-14-136 16,-23-6 192-16,-10-21 313 16,-20-13-1185-16,6-36-961 15,5-19 481-15,17-44 312 16,18 2-80-16,36-7-1656 15,13 0-1801-15,24 1-2080 16,14-11-392 0,27-1 1176-16</inkml:trace>
  <inkml:trace contextRef="#ctx0" brushRef="#br0" timeOffset="21082.88">26893 8486 0,'0'0'0</inkml:trace>
  <inkml:trace contextRef="#ctx1" brushRef="#br0" timeOffset="21221.17">15330 3411 2904 0,'-15'-31'912'0,"7"8"-512"16,8 1 185-16,0-5 671 15,3 8 200-15,4 2-176 16,-7 8 161-16,0 1 207 16,0 8-1648-16,0 0 0 15,-2 7 3577 1,-3 8-3025-16,-6 34 24 15,-8 19 200-15,0 25 40 16,-1 6 33-16,-1 13-49 16,-3 0-168-16,-12 7-168 15,5 3 216-15,-9-4-240 16,-2-9-152-16,4-21-232 16,7-20 128-16,7-28-280 15,10-11-152-15,6-9-1040 16,3-16-1673-1,2-8-1488-15,1-22-1056 16,-3-36 968-16,-9-11 3545 16,9 53-1496-16</inkml:trace>
  <inkml:trace contextRef="#ctx1" brushRef="#br0" timeOffset="21514.78">14765 3939 3704 0,'-8'0'1289'0,"-16"-3"791"0,16 3-104 16,5 5-319-16,3 8 95 15,0 21 41 1,9 15-73-16,6 16-176 16,4 6-271-16,8-4-265 15,1-3-232-15,-3-2-32 16,-25-62-744-16,37 56 512 0,-2-14 16 16,-15-9-168-16,5-13-48 15,-5-5-96-15,15-5-39 16,-8-10-25-16,-4-14-40 15,12-6-176-15,0-6 64 16,-9-2-128-16,3 4-785 16,4 4-1375-1,-5 10-2641-15,0 6-2537 16,-2 13 1913-16,-23-5 3217 0</inkml:trace>
  <inkml:trace contextRef="#ctx0" brushRef="#br0" timeOffset="62217.63">16879 8556 0,'0'0'0,"0"0"0,0 0 16,0 0-16</inkml:trace>
  <inkml:trace contextRef="#ctx1" brushRef="#br0" timeOffset="61940.24">2815 7822 120 0,'-73'13'0'0,"45"-7"136"0,11-6 136 0,-12-1 56 0,-11-14 112 16,-15-13 24 0,12-7 24-16,-7-10 48 15,5-14-8-15,7-18 0 16,-2-13 256-16,3-20 289 15,24-9-25-15,7-4-88 16,15 1-72-16,30 7-328 16,18 13-55-16,17 18-97 15,93-7 80-15,16 71-160 16,-39 28-120-16,4 22 24 16,-10 15-56-1,-24 15 80-15,-29-6 224 16,-32 13 0-16,-25 21 72 15,-24 21 16-15,-49 18-295 16,-36 14 167-16,-16-7-248 16,-12-22-208-16,4-29-224 15,7-27-152-15,7-38-345 16,6-16-183-16,32-15-816 16,26 6-1569-16,20 4-1544 15,27-4 2513-15,-16 5 2136 16</inkml:trace>
  <inkml:trace contextRef="#ctx1" brushRef="#br0" timeOffset="62547.62">3245 8507 224 0,'-29'18'216'0,"-35"28"128"0,-8 1 232 0,-5-3 256 16,-3-23-256-16,-5-5-144 16,24-12-184-16,21-10-176 15,-12-22-32-15,-15-17 8 16,8-16 24-16,9-16 48 15,50 77-120-15,-27-89 192 0,16-12 272 16,20-3 281-16,31-4 39 16,65-59-16-1,-3 62-192-15,38 25 264 16,20 38 128-16,-1 36-103 16,-15 15-377-16,-30 40-8 15,-30 25 208-15,-25 28 144 16,-35 19-264-16,-24 17-344 15,-39 5-96-15,-21-11-88 16,-16-32-80-16,-4-33-400 16,-11-39-888-16,-3-22-1089 15,6-20-175 1,24-6-481-16,21 10 249 16,32 10 2096-16</inkml:trace>
  <inkml:trace contextRef="#ctx1" brushRef="#br0" timeOffset="62891.4">2856 9770 1096 0,'0'0'0'0,"-61"15"528"0,8-5-576 0,-8-6 176 0,-7-16 304 16,-10-30-56-16,10-21-200 16,20-6-8-16,16-8 32 15,21-3 32-15,21-2 56 16,42 2 128 0,-52 80-416-16,119-106 648 0,53 16 9 15,-21 52-49-15,11 14 0 16,-7 22-128-16,-36 12-96 15,-36 34-8-15,-31 11-64 16,-28 19-40-16,-16 9-248 16,-13 1-80-16,-38-7-1416 15,-14-9-1169-15,-15-14-391 16,-3-10 1880 0</inkml:trace>
  <inkml:trace contextRef="#ctx1" brushRef="#br0" timeOffset="63245.97">2998 10666 1856 0,'0'0'0'0,"-57"1"912"0,-14-4-728 0,-3-53-8 0,29 2-32 15,-11-32 168 1,-2-25 336-16,17-20-111 15,13-4-113-15,27 11 232 16,63-28 152-16,43 35-304 16,-105 117-504-16,112-37 248 0,18 24 96 15,3 18 312-15,-21 43-448 16,-33 31-184-16,-39 0 0 16,-10 83 120-16,-26-5 96 15,-28 8 153 1,-23-47-49-16,-35 46-352 0,-3-78-1609 15,11-52-487 1,-28-28-1721-16,-30-61 1825 16,76 23 1776-16</inkml:trace>
  <inkml:trace contextRef="#ctx1" brushRef="#br0" timeOffset="65409.8">3250 12945 232 0,'-19'12'1056'0,"-20"8"-888"62,9-6 360-62,-15-1 384 0,-2 2-72 0,4 0-88 0,-3-6-31 0,-12-8 103 0,10-3-560 0,1-14 104 16,-9-11-264-16,21-5-96 15,3-4 512-15,-16 6-136 16,-17-20-184-16,11-18-80 16,-7-1 128-16,14-7 304 15,3 1-176-15,3-2-63 16,13 3 39-16,16-2 72 16,8-7-40-1,10 2-88-15,18 1 72 16,21 7-32-16,34 10-160 15,118-40 104-15,-3 60 184 16,-13 21 48-16,10 18 64 16,-10 0-87-16,-8 22 7 15,33 30 152-15,-81 31-40 16,-47 10 416-16,-29 14 32 16,-32 9-87-16,-25 3 55 15,-48 15-72-15,-13-16 24 16,-5-37-752-1,-1-31 184-15,-23 7 32 16,-25-12-776-16,-1-28 48 16,9-13-224-16,18-18 184 15,20 12-456-15,13 1-1729 16,24 6-1768 0,22 3-2104-16,12-3 536 0,6-1 4161 15</inkml:trace>
  <inkml:trace contextRef="#ctx0" brushRef="#br0" timeOffset="72632.97">23183 8255 0,'0'0'0,"48"119"16</inkml:trace>
  <inkml:trace contextRef="#ctx1" brushRef="#br0" timeOffset="72419.22">11924 2180 3488 0,'0'0'0'0,"-6"0"1953"0,4 0-433 16,2 0-1520-16,0 5 4169 15,0 12-1905-15,0 12-423 16,0 27-305 0,-1 17-232-16,-6-7-351 0,-12 62 223 15,-3-11-328 1,22-117-848-16,-31 130 832 0,-11 4-136 15,-12 16-72-15,9-20-103 16,0-18-273-16,21-39-152 16,10 10-96-16,2-23-136 15,8-27-425-15,4-8-1015 16,11-19-1609 0,5-10-2120-16,13-26-1400 0,-15-12 2464 15,1 25 1889-15</inkml:trace>
  <inkml:trace contextRef="#ctx1" brushRef="#br0" timeOffset="72888.25">11273 2327 2880 0,'-9'-4'1472'0,"5"5"41"0,4-1-1513 0,0 7 3056 16,13 5-1647-1,0 13-33-15,16 13 112 16,9 5-7-16,15 3-33 16,-11 1-448-16,21-7-16 15,-63-40-984-15,56 45 721 0,-11-7-393 16,1-9 16-16,-7 1-184 15,-14-7-256-15,-9 2 264 16,-3-5-224 0,-10-6-464-16,-3 3-1561 15,0-8-2304-15,0 0-1488 16,-6 3 1632-16,3-8 1673 0</inkml:trace>
  <inkml:trace contextRef="#ctx1" brushRef="#br0" timeOffset="73548.67">12197 2670 3968 0,'-3'0'825'0,"-20"1"1287"0,9-1 160 0,11-4 193 0,1-2 208 0,2 2-1241 15,7 2-544 1,29-6-80-16,1 1-136 15,15-1-352-15,5-1-288 16,1-7-96-16,-58 16 64 16,63-9 72-16,-9 2-120 0,-17 7-184 15,-19 11-1616-15,-1 22-2561 16,-17 9-1480-16,-25 11 2256 16,20-36 1225-16</inkml:trace>
  <inkml:trace contextRef="#ctx1" brushRef="#br0" timeOffset="73713.91">12171 3132 5225 0,'-4'0'1296'0,"-22"14"768"0,23-5-751 0,16-9 727 15,14-4 689-15,14-8-1233 16,30-16-544-16,6 3-688 16,11-19-192-16,7-1-104 15,-8 7-1712-15,-9 17-3681 16,-78 21 5425-16,69-11-6914 0,-64 11 3586 15</inkml:trace>
  <inkml:trace contextRef="#ctx1" brushRef="#br0" timeOffset="76952.89">13150 2013 2400 0,'0'0'944'0,"0"0"-944"0,0-8 2201 0,0 2-153 16,0-5-263-16,0-7-473 16,0-7-312-16,0-10-168 15,0 6-208-15,-7-8 8 16,-9-4-311-16,-5-4-185 15,2-1 24-15,-5 6-80 16,0-1 56-16,-2 13 80 16,2 13 272-16,4 11 352 15,2 8-512-15,3 25-88 16,4 30 288-16,2 19 136 16,9 27-104-1,14 15-183-15,12 12 255 16,17 7-72-16,2 2-48 15,6-13 64-15,7-16-80 16,-3-9-312-16,1-10-112 16,-16-18 56-16,5-12-280 15,-10-21 216-15,-9-7-104 16,-10-20-344-16,-13-5-1112 16,0-8-209-1,-5-2-927-15,-17-15-1961 16,-21-11-1072-16,-19-14 2112 15,1-7 1705-15</inkml:trace>
  <inkml:trace contextRef="#ctx1" brushRef="#br0" timeOffset="77109.13">12887 2627 4200 0,'-5'0'1785'0,"-21"0"1327"0,21 3-2079 0,9-3-537 0,10-3 1280 15,15-1-39 1,13-7-721-16,22 1-656 15,14-10-344-15,7-5-104 16,4-2-1288-16,-20 5-3297 16,-69 22 4673-16,65-14-5698 0,-28 3 2010 15</inkml:trace>
  <inkml:trace contextRef="#ctx1" brushRef="#br0" timeOffset="77852.67">14085 1911 2944 0,'0'0'0'0,"-34"-18"2601"0,13 6-401 16,5 0 337-1,-3 2 287-15,-3 10-791 16,2 3-513-16,0 7-432 16,0 16-111-16,-4 2-225 15,-8 16-144-15,11 13 312 16,21-57-920-16,-30 55 784 0,9 9 80 15,5 3-87-15,8 4-289 16,8 7 48-16,0-6-488 16,10-11 248-16,20-4-192 15,-1-17-192 1,11-6 80-16,-2-11-40 16,6-11-104-16,4-11-112 15,-2 2-873-15,-4-19-871 16,-2-10-1633-16,-5-13-2160 15,-9-2-1112-15,-2-11 2080 16</inkml:trace>
  <inkml:trace contextRef="#ctx1" brushRef="#br0" timeOffset="78503.07">14327 1881 1872 0,'-2'0'0'0,"2"-9"0"0,-6 4 160 0,1-3 736 15,2 6 528-15,0-2 89 16,-4 2 119-16,4-2-224 16,3-4-327-16,0 1-233 15,10 6-304-15,7-2-96 16,-17 3-448-16,23-11 384 0,7 11-16 16,11 1 0-16,3 9 120 15,-3 13-48 1,-6 19 353-16,0 0 207 15,-14 14 64-15,-8-9-184 16,-13 22-24-16,0-2-111 16,-16-7 383-16,-5-2-72 15,5-21-200-15,3-9-360 16,7-12 8-16,4-8-319 16,2-13-57-16,3-8-160 15,12-23-64-15,10-27-33 16,-4-6-143-1,5-18-88-15,-4-10-544 16,2-9 112-16,-17 14 488 16,2 43-8-16,-5 20 208 15,-4 19 112-15,0 10-8 16,-7 26 88-16,-6 26 40 16,-1 17 8-16,3 10 376 15,6 2 64-15,5-11-176 16,6-17-280-16,10-11-32 15,4-9-112 1,7-7-288-16,8-14-888 16,2-12-2433-16,-2-9-2344 15,-11-17-472-15,-6-27 1736 16</inkml:trace>
  <inkml:trace contextRef="#ctx1" brushRef="#br0" timeOffset="78794.81">14866 1361 5017 0,'0'-6'3400'0,"3"3"-2576"15,39 3 193-15,9 9 1183 16,10 30 433-16,8 2-465 16,2 26-287-16,-1 3-369 15,-2 18-408-15,-11 5-432 16,-10 12-288-16,-28 0 217 15,-19-105-601-15,13 100 448 0,-13-26 128 16,-30 47 40-16,5-47-448 16,-31 14-56-1,-1-14 104-15,-1-25-320 16,13-19-952-16,2-7-2105 16,14-19-2712-16,14-8-2697 15,9-7 1793-15</inkml:trace>
  <inkml:trace contextRef="#ctx0" brushRef="#br0" timeOffset="88459.41">24301 6162 0</inkml:trace>
  <inkml:trace contextRef="#ctx1" brushRef="#br0" timeOffset="88174.97">11660 1283 3200 0,'-36'-4'1152'0,"25"4"-23"0,5-6 279 15,-1 3 272-15,1 3-175 16,4-2-65 0,2 2-424-16,0 0-2032 15,4 0 4385-15,-4 15-1849 16,0 15-160-16,4 13-183 16,-5 28-129-16,-6 6 48 15,1 7-88-15,-1 9-112 16,3-29-455-16,0 16-209 15,0-9 0-15,4-17-104 16,0-10 0-16,0-20-128 16,6-5-288-1,0-14-393-15,1-5-1415 16,3-4-873-16,-6-11-927 16,-4-12-441-16,0-4 8 15,-12-10 1688-15,-21 2 2433 16,30 23-2488-16</inkml:trace>
  <inkml:trace contextRef="#ctx1" brushRef="#br0" timeOffset="88405.17">11472 1783 2952 0,'0'0'0'0,"-13"0"752"0,-1 0 1649 16,3 5 183-16,4 1-135 15,2 4-289 1,5 14-519-16,4 5-209 16,5 15-168-16,4 9-272 15,5-7-327-15,-1 7-65 16,-17-53-600-16,23 41 560 0,6-12-208 15,-17-6-216-15,4-7 104 16,2-11 168-16,5-5-296 16,-6-10-8-16,10-17-208 15,9-9-544-15,1-5-1969 16,16-1-3208 0,3 0-2145-16,-29 23 3338 0</inkml:trace>
  <inkml:trace contextRef="#ctx1" brushRef="#br0" timeOffset="89018.67">14409 679 2184 0,'-2'0'896'0,"-3"-12"256"0,-4-4 889 0,7 8-105 0,2 6-271 16,0 2-1665-16,0 11 4601 16,8 17-3289-16,2 28 256 15,0 26-416-15,-4 61 137 16,-6-43-337-16,0-100-952 15,-2 99 720-15,-9-15-400 16,5-11-440-16,-6-13 160 16,6-17-552-16,3-27-1584 15,3-5-2217-15,0-8-712 16,-5-13-321-16,-5-30 3106 16,6 34 72-16</inkml:trace>
  <inkml:trace contextRef="#ctx1" brushRef="#br0" timeOffset="89294.21">14223 1088 4953 0,'-18'8'2496'0,"5"4"-1216"0,13 3 489 0,0 8 855 16,7 8-47-16,9 17-705 16,1 11-351-16,20-4-417 15,-9-13-288-15,9 3-192 16,1-19-96-16,2-4-40 15,-40-22-488-15,42 11 256 16,-7-7 265-16,-9-8-257 0,-4-10-96 16,5-10 24-1,-4-7-176-15,-4 1-216 16,2 4-801-16,-11-2-1255 16,2 10-1665-16,-5 3-2240 15,-4 3-1057-15,-3 4 3914 0</inkml:trace>
  <inkml:trace contextRef="#ctx0" brushRef="#br0" timeOffset="96464.62">26253 6816 0,'0'0'0</inkml:trace>
  <inkml:trace contextRef="#ctx1" brushRef="#br0" timeOffset="96279.28">14329 710 3120 0,'-23'-21'1681'0,"15"6"-633"0,7 1 432 15,1 2-152-15,3 5-303 16,0 4-89-16,7 3 144 15,1 0-120-15,-1 8 40 16,4 13 49 0,0 22 55-16,1 12-272 15,1 14 0-15,5 53 312 16,-7-40-375-16,2-4-1 16,-6-9-568-16,3-6 224 15,1-18-224-15,-8-12-8 16,1-12-184-16,-4-2 16 15,-3-8 24-15,0-7-136 16,-1-4-368-16,-4 0-696 16,-7-3-1185-1,-4-10-719-15,2 0-561 16,0-1-680-16,-7 3 920 16,-11-7 513-16</inkml:trace>
  <inkml:trace contextRef="#ctx1" brushRef="#br0" timeOffset="96615.46">14165 1185 2328 0,'-3'0'888'0,"-12"-8"40"0,7-2 1177 0,8 4-529 16,0 0 825-16,4 6-705 16,5 0-264-16,6 11-263 15,6 18-137-15,7 29-272 16,-13-2-120-16,6-4-24 15,-21-52-616-15,19 54 704 0,5-7-87 16,-2-5-121-16,3-11-152 16,-6-8 224-16,-2-13-288 15,-2-5 272-15,2-5 80 16,1-6-320-16,0-9 96 16,-1-4-408-1,7-1 264-15,-4-2-224 16,12-4-176-16,-7 8 64 15,12 6-520-15,-14-8-776 16,-4 6-985-16,2 7-1719 16,-5 7-1898-16,-2 0 761 15,-9 0 2201-15</inkml:trace>
  <inkml:trace contextRef="#ctx1" brushRef="#br0" timeOffset="99086.05">22052 6129 4504 0,'-5'0'1009'0,"-24"-5"223"0,18 5 96 0,4-8 881 15,4 8-881-15,3 0-1328 16,7-2 1128-16,7-5-720 15,21-4-88-15,4 0 48 16,14-8-127-16,9-12-9 16,-62 31-232-16,73-28 256 0,5-1-104 15,4 4 104-15,-3-8-144 16,-4-2 64 0,-6 12-160-16,-11 6 0 15,-7 2 16-15,-9 12 56 16,-13 5 48-16,-2 14 144 15,3 8 168-15,-14 6 40 16,4-1-96-16,-3-5-56 16,6 0-120-16,14-11 56 15,-10-1-104 1,-8-11 176-16,20-6-39 16,1-13-25-16,6-2-168 15,12 0 32-15,-7 3-72 16,-9 9 8-16,3 4-120 15,0 9 56-15,-5 4-16 16,-3 0 128-16,-4-2-40 16,6-7-24-16,-2-2-56 15,8-12-80-15,1-11 104 16,-4-5-176-16,4 8-544 16,7-14-1473-1,-8 21-3584-15,-6 10-1537 16,-31 5 3602-16</inkml:trace>
  <inkml:trace contextRef="#ctx1" brushRef="#br0" timeOffset="106252.48">24427 6232 2112 0,'-6'0'8'0,"-4"0"0"0,9 0 8 0,1-6 16 15,8-2 200-15,1-7 312 16,1 1 104-16,9-5-64 16,8-16-23-16,-1 1 47 15,14-2-224-15,7-1-104 16,-47 37-280-16,45-41 248 15,11 2-48-15,-3 1 128 16,-2 13-96-16,-1-1 24 16,-5 12-24-16,-20 14-72 15,31 4 96-15,-30 9-48 16,9 5 64-16,-7 1 40 16,-4-3 0-16,1 2 41 15,-10-3-57-15,10 4 16 16,3 3-48-16,4-7-88 15,-11-3-104 1,8-6 56-16,-1 0 16 16,9-3-8-16,-1-14 32 15,-4-5-104-15,5 4-16 16,1-3 16 0,-1 4-48-16,5 8-16 0,-2 3-32 15,17 0 24-15,-10 0 24 16,3 0-8-16,-10 0 16 15,14 4-48-15,-9 5 48 16,-5-4 136 0,5 1-56-16,8 4-32 15,-5-6 72-15,10-4-80 16,-13 0 32-16,21-12-24 16,-17 2-112-16,11-3 152 15,-14-1-112-15,12 2 72 16,-5 6-56-16,-11 6 0 15,4 0-72-15,9 0 72 16,-10 1-40 0,-2 3 48-16,8-4 40 15,-9 0-128-15,1 0 120 16,-1 0-48-16,-2-4 0 16,2 4-64-16,0 0 80 15,1 4-72-15,3 1 48 16,14 3 0-16,-14 0-48 15,17 3 64-15,-4 0 128 16,0-1-40 0,10 0-96-16,-3-3 40 0,11 0-32 15,5-3 0 1,6-4-40-16,-3 0 56 16,5-4-32-16,0 0 16 15,8-5-72-15,0-5 16 16,7 2 64-16,3-6 184 15,-2 2-200-15,1-3 32 16,7 0-64-16,6-1 64 16,-12 0-88-16,-4 10 8 15,-9 4-16-15,-9 6 8 16,-5 5 16-16,-6 10 24 16,-11 6-128-1,2 2 208-15,-8-3-80 16,-1 0-8-16,-2-6 72 15,4 3-72-15,-1-4 16 16,-12 6-48-16,3 0 48 16,-9 2 8-16,-3-2 8 15,-1 0-16-15,1-2-64 16,2-4 120 0,1-6-64-16,15-4 8 0,-3-3 80 15,1-8-64 1,-8 1-40-16,-1 2 48 15,-6 1 32-15,-1 1 0 16,-3 3 24-16,-5-7 8 16,11 1-32-16,3-3 32 15,-1-5 32-15,-2 3-112 16,17-8 96-16,4-10-80 16,5 9 0-1,6-1-48-15,-7 0 24 0,-16 5-24 16,-4 10-56-1,-2 2 72-15,-4 4-216 16,3 0-408-16,-4 0-1152 16,5-2-777-16,4 2-616 15,0 0 569-15,-6 0 608 16</inkml:trace>
  <inkml:trace contextRef="#ctx1" brushRef="#br0" timeOffset="128394.92">24969 8168 2448 0,'-22'-4'984'0,"0"7"-520"0,12 2-104 0,5-3 40 15,5 2 265-15,0 0 287 16,3-2 8-16,10 11-208 15,-2-3-48-15,9-6-88 16,8-4-103 0,0-9 31-16,-28 9-544 0,35-28 424 15,5-13 8-15,21-16 24 16,-3 4-136-16,-13 11-120 16,11 5-104-16,-29 16-72 15,0 16-8-15,-7 14 232 16,0 21 0-16,0 10-24 15,-1-2 32-15,3-8-136 16,7 9-16 0,-11-14 32-16,9-5 16 15,5-6 16-15,-4-3 57 16,2-8-25-16,5-11 56 16,21-13-16-16,-12-17-88 15,14 26-24-15,-17-3-80 16,1 8-24-16,-2 3-40 15,-1 6-8-15,-1 14 136 16,-4 8-104-16,-7-4 64 16,7-9-56-1,7-3 8-15,-4-6-48 16,19-2 112-16,2-15 104 16,5-21-104-16,4 11-72 15,-1-3-40-15,-8 17 56 16,-2 5-88-16,-11 14 72 15,19 17-80-15,-21 13-8 16,2 14 96-16,-2-10-56 16,4 2 56-16,3-3-120 15,-4-20 40 1,1-7 40-16,17-12-56 16,6-13 24-16,7-18 32 15,8-7 8-15,-3-5 216 16,-7 11-152-16,-7 1-152 15,-4 16 80-15,-6-1 64 16,3 6-48-16,0 6 8 16,-2 2 64-16,-1-3-96 15,7-4-32 1,3-1 48-16,-2 2 16 16,6-9 0-16,0-2 0 15,-3 0-8-15,-2 3 104 16,-19 0-80-16,20 10 40 15,-10 2-64-15,-6 4 56 16,-7 3-88 0,16 4 112-16,-5-1-80 0,7-5-48 15,-16 0 72-15,18-2 0 16,7-7-160-16,4-14 184 16,7-14-152-1,2 6 168-15,5 3-112 16,-10 5 104-16,-9 14-64 15,-2 6 16-15,-3 0 96 16,4 0-112-16,-4 4-8 16,6 6 80-16,4 0-144 15,-9-5 112-15,0-2-24 16,1 0-32-16,-11-1-16 16,3 3-56-16,1 4 168 15,-4-1-96 1,9 1 0-16,-2-7 8 15,-3 2 64-15,2 2 8 16,-1-1-152-16,-2-5-32 16,4 3-1080-16,-16-3-3033 15,16 0-1273-15,-11-8 914 16</inkml:trace>
  <inkml:trace contextRef="#ctx1" brushRef="#br0" timeOffset="133781.21">22477 7922 2024 0,'-7'0'8'0,"-15"0"8"0,4-3 32 0,-3 3-16 16,5 0 0-16,-1-7 368 15,-1 3 288-15,-3 0 160 16,-1 4 89-16,1 0-17 16,7 0-392-16,6 5-208 15,8-5-320-15,-5 8 160 0,2 0 64 16,-4 2 40-16,1 12 104 15,-2 4 88 1,-5 7 112-16,0-17 17 16,3 6-25-16,7-2-192 15,2-4-200-15,4-1-32 16,6-1 40-16,6-1-136 16,-2-7 136-16,1-4-48 15,1-2 184-15,4-2 104 16,0-18-184-1,-1-14-24-15,7-10-168 16,-10 5 128-16,1-1-112 16,1 1-16-1,0 21 0-15,-3 4-24 0,-1 10-56 16,-2 4-8-16,8 7 136 16,-4 9 8-16,2 8-8 15,4-4 64-15,3 0 8 16,-3-5 8-1,3-2 40-15,8-7 16 0,-3-6-24 16,11 0 25-16,-1-6-81 16,2-13-112-1,8-2 40-15,-6 6-104 16,3 7 40-16,-7-2 40 16,-2 7-112-16,1 3 120 15,-4 0-16-15,-10 0 0 16,14 3-80-16,-1 2 80 15,-3-1-32-15,6 1-24 16,2-5 32-16,-13 0 24 16,16 2-64-1,0 1 64-15,-2 3-80 16,0-1 24-16,-8 9-16 16,2-9 72-16,-3-1-64 15,-8-3 48-15,11 0-16 16,-1 2 16-16,3-7-16 15,-2-6-8-15,3 0-48 16,8 0 16-16,3-9-80 16,2 3-104-16,10-3-641 15,-2-5-1271 1,3 4-569-16,-1 6-991 16,-3 14 719-16,-47 0 1097 0</inkml:trace>
  <inkml:trace contextRef="#ctx1" brushRef="#br0" timeOffset="159561.99">21957 7080 1912 0,'-3'-4'112'0,"-11"-2"216"0,7 6-280 16,1 0 56-16,6 1 88 15,3 7-64-15,10-2-104 16,4 4-16-16,3-4-40 16,2 2 152-16,-3-2 64 15,9-6 120-15,-28 0-304 16,36 0 440-16,-10 0 112 0,0 0 1 15,-1 0 23-15,1 0-8 16,8 6-16-16,1-6-208 16,8 3-104-1,6-16 16-15,5-3 16 16,5-11-72-16,2-14-24 16,10 3-72-16,-2-4 64 15,1-6-88-15,-1 12-64 16,-9 17 40-16,-4 0 16 15,-13 15-48-15,-3 5 128 16,-1 13 160-16,-1 8 145 16,-1 0-233-1,11 2-64-15,7-5-104 0,3-10-8 16,9-7-96 0,2-2 112-16,-2 0-56 15,2-2-16-15,-9-2-8 16,-3 4-8-16,-12 0 24 15,11 0-16-15,-14 6 24 16,6-1-32-16,7 8 112 16,-1-6 48-16,10 0 32 15,4-6-16-15,6-1-112 16,7-5 24 0,1-4-112-16,-3-7 32 15,-5 2-488-15,-7 4-2729 16,-30 6-1400-16,-29 4 2393 15</inkml:trace>
  <inkml:trace contextRef="#ctx1" brushRef="#br0" timeOffset="165706.96">21948 9127 2600 0,'0'0'0'0,"-41"0"992"0,27 0-152 0,4 0-207 16,6 0-41-16,4 0-592 15,4 0 840-15,3-4-8 16,7 4 16 0,4 0 200-16,8 0-143 15,14 2-105-15,-40-2-800 16,51 0 608-16,7 0-248 0,11-7-40 15,14-2-24-15,15-1 184 16,14-1 128-16,4-3 65 16,1-4 39-16,5 3-72 15,6 1-136-15,4 8-104 16,-4 0-64 0,-5 2 16-16,-12 2 24 15,-16 2-176-15,-22 3 24 16,-18 7 72-16,-10 8 161 15,-21-4 7-15,-3-2-32 16,-7-7-8-16,-3 3-176 16,-7-3 16-16,-4-1-40 15,0-4-224-15,0 0 0 16,0 0 0-16,0-4-848 16,-4 4-2889-1,-12 9-2456-15,4 15-185 16,4 1 2714-16</inkml:trace>
  <inkml:trace contextRef="#ctx1" brushRef="#br0" timeOffset="178360.93">21033 10193 1296 0,'0'0'0'0,"-14"0"144"0,-4 4-136 0,10 0 168 16,2-3 496-16,4-1 320 15,2-4 184-15,0-2 81 16,0-4-57-16,0-4-64 15,7 2-48-15,7 1-87 16,-14 11-1001-16,3-7 792 16,5-3 120-16,-5 4 64 0,7-8-208 15,5 0-175 1,4-16-145-16,10 5-176 16,-4 0-32-16,11 6-48 15,-19 9 72-15,1 10-88 16,-4 1 8-16,4 13 64 15,0 7 216-15,1 13 96 16,-6-8-200-16,11 28 320 16,-7-11-95-16,1-4-89 15,-4-15-80 1,11 5 112-16,-16-14-256 16,1-1 88-16,7-3-280 15,-4-10 248-15,-3 1-48 16,4-5-40-16,-1-8 64 15,2-3-296-15,-3-6 88 16,1 1-32-16,3-1-56 16,0 1 24-16,5-2-32 93,-2 6-72-93,5 1 136 0,5 4-112 0,-17 3 80 0,4 4-184 0,1 3 184 0,1 0-64 0,1 0-56 0,-4 1-160 0,9 3-400 16,3-4-1568-16,8-7-1537 0,17-6-2417 16,-9-4-591-16,-19 7 4457 15</inkml:trace>
  <inkml:trace contextRef="#ctx1" brushRef="#br0" timeOffset="185013.06">3540 13178 712 0,'-1'0'160'0,"-26"0"-24"0,-6 0-136 0,3 3-48 16,1-3 144-16,8-4 160 16,0-7-176-16,2 1 0 15,-8-3 112 1,4 3 128-16,-2 4 72 15,-14 2-120-15,39 4-272 0,-33 0 264 16,-22 0 8-16,-3 10 136 16,-12 8 120-16,-6 2-64 15,3-4-119-15,2-3 143 16,29-8-16-16,-17-1-16 16,3-1 440-16,-18-3-336 15,-3-7-200 1,2-9 80-16,2-11 64 15,8-12-360-15,4 3 137 16,3-13-145-16,18 1 72 16,-7-25 256-16,14 12-312 15,10 18-128-15,4-15 136 16,5 12 96-16,9-8 56 16,8-13 112-16,16-1-160 15,17-6 64-15,10-5 32 16,12-4 8-16,17-4-40 15,12-6-144-15,15 5-72 16,92-46-96 0,-12 47-16-16,-40 46 40 15,4 16-152-15,-1 7 0 16,-9 16-48-16,-3 4 248 16,-9 8-64-16,11 14 256 15,-22 41-120-15,-34-14 65 16,-10-7 135-16,-19 17 8 15,-15 20 24 1,-5 13 32-16,-23-1 0 16,-7-19 8-16,-13-6-32 15,-22 6-40-15,-18 14 176 16,-8-2-120-16,-21-17-160 16,7-8 41-16,-1-17-346 15,-20 4 1122-15,0-2-1313 16,12-17-1113-16,19-9 2322 15,2-14-241-15,15-1-1032 16,11-7-408-16,18-3-1953 16,6-9-936-1,7-7-1368-15,1 16 232 16,10-8 2689-16,-5 10 1240 0</inkml:trace>
  <inkml:trace contextRef="#ctx1" brushRef="#br0" timeOffset="187501.55">23070 10526 4536 0,'-24'-27'2065'0,"19"-9"-1593"0,12-4 1360 15,9 5 337-15,-6 9-121 16,4 2-215-16,5-1-425 16,8 7-488-16,-7 15-120 15,1 3-87-15,-4 32 23 16,2 36 8-16,-12 21-72 15,-1 9 424 1,-6-6-376-16,7-12-120 16,-7-12-183-1,6-9-49-15,-3-24-208 0,2-7 56 16,2-18-32-16,-1-8-136 16,8-27-72-16,7-34 40 15,13-12-296-15,-10-7 128 16,-5-6 0-16,9-1-56 15,-1 9-24-15,0 18 312 16,-1 33-24 0,-12 12-136-16,7 13 64 15,-3 25 136-15,1 17-240 16,-5 12 208-16,-4-3-32 16,1-4 120-16,-4-3-120 15,2-5-32-15,1-20 40 16,3-12-128-16,-4-3 8 15,7-9 56-15,5-24-8 16,16-20-80-16,-2-9 32 16,1-13-224-1,-1-5 352-15,2 17-8 16,-2 29-40-16,-9 20 8 16,1 10-88-16,0 30 160 15,-4 30-176-15,-2 7 184 16,-4-3-200-16,3-1 80 15,7-7-152-15,-8-18-1009 16,0-15-1311 0,5-1-5034-16,-4-12-311 0,-3-7 3120 15</inkml:trace>
  <inkml:trace contextRef="#ctx1" brushRef="#br0" timeOffset="187703.99">24350 10432 7193 0,'-27'1'4801'0,"17"6"-3473"0,10-6 889 0,10-1 215 0,4 0-583 0,14-3-865 16,12-1-592-16,22 2-216 15,-1-8-144-15,3 2-488 16,1 1-2513-16,-17 9-2992 15,-48-2 5961-15,40 14-7650 0,-21 8 3290 16</inkml:trace>
  <inkml:trace contextRef="#ctx1" brushRef="#br0" timeOffset="187874.62">24482 10742 7393 0,'-13'3'2593'0,"-19"24"103"0,29-15-383 0,9 0-233 15,21-4-383-15,20-3-857 16,23-5-864-16,6-3-472 16,4-4-2921-16,-1 4-4145 15,-4-3 921-15,-57 2 5177 0</inkml:trace>
  <inkml:trace contextRef="#ctx1" brushRef="#br0" timeOffset="188270.78">25332 10432 8193 0,'-15'-8'3817'0,"14"-2"-3737"0,39-10 1184 0,-2-5 873 0,1 5-345 15,3 4-656 1,1 6-271-16,7 2-593 15,7 8-152-15,-13 15-8 16,-20 14-144-16,-11 14 32 16,-11-43 0-16,4 48 16 0,-20 13 64 15,-13-1-56-15,-10 6 136 16,7-7 96-16,-21-15-96 16,23 2 376-16,-2-26 568 15,19 7-16-15,0-13-295 16,11-4-321-16,2-5-216 15,28 0 0 1,0-5-152-16,22 0-88 16,22-4-216-16,12-11-632 15,7-14-1753-15,2 1-2592 16,0-8-3673-16,-8-4 2633 16,-65 25 5009-16</inkml:trace>
  <inkml:trace contextRef="#ctx1" brushRef="#br0" timeOffset="188610.1">26309 10384 7153 0,'-40'10'5273'0,"12"14"-3849"0,12 6 609 16,2 21 904-16,-1-11-593 16,-1 24-432-16,13-8-775 15,6 6-481-15,26-11-272 16,0 1-160-16,19 6-352 15,-3-17 184-15,-45-41-56 16,61 28 160-16,-3-13-128 0,4-11-8 16,-7-13 16-1,-2-26-104-15,1-24 120 16,-17-7-96-16,-16-15-184 16,-18-6-176-16,-30-10-224 15,-24-1 48-15,-15 28 336 16,-8 43 15-16,2 25-191 15,3 26 16-15,16 15-1192 16,26 5-2585-16,9 9-3857 16,17-11 601-16,1-27 6169 15</inkml:trace>
  <inkml:trace contextRef="#ctx1" brushRef="#br0" timeOffset="193830.16">21053 12421 1600 0,'-21'0'600'0,"3"4"72"0,8-8-256 16,7-7-32-16,3-12-136 15,3 21-168-15,10-7-64 16,3-1 32-16,4 1 32 16,-8 1 8-1,4 3 224-15,0 2 193 16,-16 3-505-16,16-2 632 0,5 2 40 15,16 2 144-15,0 11 112 16,8 15-320-16,10-9-176 16,6 2-256-16,-4-2 17 15,-2 11 47-15,-4-7-24 16,-4-18 40-16,-7 4 64 16,-15-10 256-1,11-5 248-15,-12-1 0 16,5-8 64-16,-5-3-343 15,3-8-121-15,10 3 0 16,-12 8-112-16,3 8-216 16,10-2 24-16,-10 8-64 15,7 3 40-15,2-3-16 16,-20 5-8-16,7-4-8 16,4 2 192-1,-11 6-272-15,-2-11 176 16,-1 7 40-16,1-23 16 15,2 12 64-15,1-9 0 16,11 14 184-16,-20-3-224 16,30 2-80-16,-13 1-280 15,-14-1 176-15,28-2-96 16,-17 2 40-16,7 6-88 16,-1-11-24-16,-21 3 96 15,12-12-568-15,0 2-1712 16,14-10-1529-1,3 14-1736-15,10-37 1184 16,-35 28 3169-16</inkml:trace>
  <inkml:trace contextRef="#ctx1" brushRef="#br0" timeOffset="-213857.39">7420 7406 2080 0,'-35'4'1848'0,"1"-1"-1576"0,7-3-128 16,11 0 241-16,2 0 175 16,2 0-400-16,9-3-128 15,3-4-8-15,0 0 40 16,11 0 184-16,-7 1 176 15,-4 6-424-15,6-4 480 0,4 1 152 16,-4 0 0-16,1 3 104 16,1-4 145-16,1 4 15 15,2 4-120 1,5 1-120-16,10 0 168 16,-8 1-144-16,17 6-192 15,-11-5-79-15,13-1-89 16,0 3 48-16,3 0 144 15,16-3-80-15,-8-2-40 16,7 2 0-16,-1-1-128 16,2 0 48-16,7 1-8 15,0-4 184-15,4-2-184 16,-3 0 1 0,11-8 47-16,-4 2-40 15,4-4-32-15,4 0-32 16,6 0-152-16,-13 1 112 15,5 0-128-15,-5 6 80 16,-3 0-104-16,4-1 88 16,0 1 24-16,3-3 184 15,2-1-240-15,-7 0-200 16,4 0 224-16,1 2-104 16,-6-4 96-1,2-1-56-15,1 5-40 16,-4 1 32-16,-5 0-8 15,1 4 0-15,-5 0-40 16,-1 0-64-16,2 0 24 16,-2 0 128-16,2 0-112 15,2-2 80-15,1 2-16 16,-6 0 144-16,-5-5 8 16,5 2 32-16,-4 1-72 15,4 2-32 1,-4 0-16-16,6 0-128 15,-1 2 72-15,2 1 40 16,-10 2-192-16,5 1 120 16,-3-2-48-16,-1 1 24 15,-22 2-56-15,34-4 128 16,-20 2-72-16,10-3-16 16,-1 2 32-1,-3 1 72-15,3-2-72 0,-3-1 225 16,-9 0-129-1,15-1-144-15,-8 6-24 16,-3-3 168-16,21 0-144 16,-24-2-40-16,12 1 40 15,6-3 88-15,-6 0-64 16,4 0-56-16,-8 0 48 16,7-3-32-16,-5 0 96 15,-2 0-104-15,-4-1 64 16,5 4-64-16,-1-3-40 15,5 3 56-15,-14 1 256 16,11-1-296 0,4 2 216-16,-6 0-88 15,-9 4-80-15,12-1 160 16,-6 2-264-16,-4-2 136 16,-3-1-72-1,15-1 88-15,-2 3 56 0,-9 3-120 16,6-4-32-16,8-4 104 15,-5 5-56-15,0-2 80 16,3 1-120-16,-2 0 32 16,7-2-16-1,0-3 72-15,2 0 8 16,4-8-64-16,-1 6 56 16,1 2-88-16,-1-4 40 15,2 4 136-15,2 0-120 16,6 0-64-16,1 0 0 15,1 0 64-15,-6 0 40 16,10 0-40 0,-5 0-64-16,6 0 72 0,4 0-40 15,3 0 128 1,-7 0-16-16,7 0-96 16,-5 0-8-16,-3 1 72 15,3 3-80-15,2 0 112 16,-10 1-96-16,3 2 0 15,0-7-40-15,2 2 112 16,-2-2-88-16,-3 0 144 16,2 0-64-16,-6-4 104 15,-7 4 72 1,-3 0-192-16,-6 0 72 16,-4 0-112-16,-3 2-56 15,-8 2 216-15,-2 1-152 16,-2 0 32-16,-10-1-24 15,7-2-40-15,-17 1-8 16,6 1 32-16,-7-3-312 16,-6 1-1953-16,-7 1-3080 15,-1-2-3169-15,-5 3 2209 16,-3-4 5057-16</inkml:trace>
  <inkml:trace contextRef="#ctx1" brushRef="#br0" timeOffset="-200918.43">1911 15518 1488 0,'-5'0'40'0,"-5"-4"48"16,-17-2 0-16,5 0 24 15,6-2 56-15,6 2-96 16,7-2 0-16,3-7 0 16,8-2 48-16,6-1 56 15,5-10 120-15,-1-1 64 16,-18 29-360-16,24-26 392 0,-5 0 48 16,1-1 48-16,9 5-15 15,-13 2-25 1,11 1-144-16,-3-11-8 15,0 17-72-15,10-7-40 16,-15 4 40-16,3 1-144 16,2 5 48-16,-1 0-32 15,-2 2 80-15,3 3 72 16,-7 0-16-16,7 5-56 16,5 0-24-16,-6 5 40 15,4-1-32 1,4 0-48-16,5-2-24 15,-12 3 72-15,13 4 80 16,-1 2-112-16,1-2-16 16,-1 1 64-16,-7-1-47 15,21 2 47-15,-5 4-88 16,-2 0 48-16,-14-7-136 16,3-3 32-16,7-5 56 15,-9 0-16-15,-3 2 112 16,-1 1-88-1,5 2-24-15,7-5 0 16,-7 0 64-16,-6 0 24 16,10 2 40-16,-7 1-168 15,15-3 312-15,8-3-72 16,-6-4 0-16,-6-3-144 16,17 2-56-16,-2 8 24 15,6 0-8-15,1 0-16 16,-5-2-88-16,6-6-8 15,-1 8 48-15,20 0 280 16,-17 0-192 0,-14-6 112-16,2-15-192 15,1 13 272-15,0-12 168 16,0 14-63-16,2-3-233 16,-7-1 80-16,-6 10-216 15,6-4 64-15,-2 4-32 16,-1 13 16-16,-3 3-88 15,9-2-112-15,-11 2 232 16,0-7-56 0,-4-5-112-16,-11 3-24 15,11-2 24-15,-3 0 72 16,-15-5 104-16,1-7 104 16,10-3-248-16,5 6 96 15,-13 4-8-15,-4 0 144 16,7 4-104-16,4 2-112 15,13-2-112-15,-5 1-64 16,0 5 248 0,0 0-40-16,-3 0 24 0,-4-10-176 15,8-15 224 1,3 5-144-16,-1-4 144 16,4 10 112-16,-6 2-128 15,1-10 104-15,1 10-80 16,-12-11 48-16,13 12-192 15,2 5 8-15,-26 5 136 16,13-6-120-16,-5-3-8 16,-2 0-32-16,6-6-40 15,-7 9 184 1,6-3 0-16,-13 0 0 16,4-4-112-16,1-6-64 15,0 2 96-15,10 6-48 16,-11-3 136-16,1 1 72 15,0 8-40-15,1-8-96 16,-6-7 40-16,5-2 16 16,-7 11-120-16,5-2 40 15,-6 4-144-15,2-7-168 16,2-13 192-16,-1 12-224 16,4-9-952-1,3 13-1721-15,9-3-968 16,-17-12 224-16,22 8 649 15,-9-2 2040-15</inkml:trace>
  <inkml:trace contextRef="#ctx1" brushRef="#br0" timeOffset="-178290.84">20974 14727 2088 0,'-5'-4'320'0,"-17"-13"840"0,7 15-888 0,9-4-240 16,6 2-80-1,0 4 112-15,0-4 24 16,3-10 408-16,0-17 105 16,5 11 279-16,-5 0-88 15,4-3-224-15,-7 23-568 16,9-35 488-16,4 0-320 0,8-2 56 15,6 2-88-15,9 7-32 16,-12-12-24-16,11 29-400 16,-14-7 448-16,27 16-208 15,-22 4 128-15,7 11 80 16,-1 15 136 0,2 22 8-16,3 4 96 15,-11-18-103-15,-4 2-217 16,10-10 288-16,-11-5-80 15,0 5 32-15,-8-18-8 16,6 4 160-16,13-10 64 16,-5-19-352-16,-4-18 80 15,2 13-192-15,3 1 192 16,1-4-144 0,-2-9-72-16,-3 13-296 15,-5 4 320-15,4 11 112 16,-6 5-168-16,3 8 64 15,0 10-24-15,3-9-64 16,3 4 232-16,1-4-48 16,-13-5-56-16,5 0-232 15,4 2 200-15,6-7 40 16,-5-2-104 0,-8-8 232-16,13 0-416 15,-15 15 184-15,23 0-16 16,-11 0 112-16,3-3 80 15,9-4-288-15,2 2 8 16,4-5 368-16,8 15 56 16,-5-8-408-16,8-4 120 15,-4 2-56-15,2-8 176 16,-2 3 168-16,2 3-288 16,3-1 209-16,-1-4-266 15,-9-8 330 1,15 15-81-16,-6-4-32 15,-1 1-80-15,1 7-112 16,3 4 232-16,-4 2 56 16,13-10 8-16,-1-5-288 15,6-3-136-15,-1 8 8 16,4-9 352-16,2-3-96 16,-8-6-192-16,-6-7-24 15,-2 8 80 1,-3 12 88-16,-12-3-128 0,-1 12 64 15,-2 1-152 1,-4 11 312-16,-1 17 64 16,1-22-184-16,2 17-88 15,3-6-168-15,-4-14 240 16,-3 2 64-16,4-15-40 16,6-5-104-16,-5 0-1088 15,-12 7-1313-15,-7-4-736 16,-6 7-327-16,-7 5-209 15,-7 12 1833 1</inkml:trace>
  <inkml:trace contextRef="#ctx1" brushRef="#br0" timeOffset="-175011.22">21904 13949 1424 0,'-3'1'-32'0,"-3"-5"232"16,-2-2 48-16,0-3 248 15,-2 2 224-15,-4-1 512 16,-6-3 249-16,-1 2-49 15,-9-6-48-15,-12-6 137 16,1 8 71-16,-8-12-272 16,49 25-1320-16,-43-33 1033 0,-15 8-713 15,5-3 752-15,7-13-224 16,3 2-8-16,4-14-368 16,13-5-440-1,15 9 168-15,10-21 112 16,29 8-80-16,0 1-16 15,12-3-504-15,14 10 216 16,3 0 376-16,8 5-208 16,6 1-72-16,7 28-352 15,11 10 88-15,5 5 424 16,3 17 16-16,0 24-432 16,0 9 0-1,-1-5-320-15,-6 4 488 16,-18 19 632-16,-11 6-800 15,-21-1 344-15,-11-5-336 16,-16 2 544-16,-13-3 761 16,-16-1-465-16,-23-1-40 15,-22 4-32-15,-6-11 352 16,-2-2 192-16,-7-20-608 16,-2-12-312-16,1-4-376 15,1-9 136-15,11-6 385 16,4-21-690-1,21-1-871-15,11-5-1136 16,18 10-1825-16,15-5-3113 16,38 2 1217-16,-18 6 4337 15</inkml:trace>
  <inkml:trace contextRef="#ctx1" brushRef="#br0" timeOffset="-174197.95">23587 13984 1672 0,'-52'-21'840'0,"-10"21"224"0,15-3 73 0,-6-3 375 0,1-18-32 16,-3 4-352 0,8 11 113-16,1-19-233 15,-1-12 0-15,4-24-8 16,0 5-776-16,6-11-120 16,37 70-104-16,-18-80 360 0,13-4 409 15,14 3-953-15,32 0 152 16,7 1-521-16,20 2 1554 15,22 0 7-15,17 19-352 16,18 1-120-16,10 37-592 16,-12 17 128-16,-2 20 584 15,-9 41-600 1,-8 1-120-16,-22 3-216 16,-32 0 296-16,-34 24 1104 15,-13 3-455-15,-17 1-153 16,-33-5 120-16,-17 7 328 15,-13-4 568-15,-19-11-960 16,-4-7-47-16,-12-11-569 16,4 0 40-16,6-25 456 15,18-7-480-15,23-19-616 16,18-14-1369 0,22-1-1728-16,8-12-3616 15,12-15-1217-15,1 33 6690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1:43:01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11342 3925 1920 0,'-2'-14'712'0,"-9"-17"352"0,10 3-160 0,4 6-463 16,11 4-33-16,-1 3 40 15,-6 4 120 1,5 4 32-16,-8 7-72 16,-4 3 0-16,-4 12 40 15,-10 24-264-15,14-39-304 0,-19 41 200 16,-13 21 33-16,-13 0-97 16,5 0 352-16,-15 5 200 15,-3-5 0-15,-6-4 56 16,0-1 144-16,-7 3-200 15,4-7 25-15,1-10-233 16,5-2-304 0,15-3-80-16,1-13-56 15,13-6 40-15,6 1-168 16,7-7 40-16,8-7-128 16,-1 3-560-16,6-4-1057 15,1 6-919-15,-1-1-225 16,6-1-200-16,0-9 3137 15,0-9-3696-15</inkml:trace>
  <inkml:trace contextRef="#ctx0" brushRef="#br0" timeOffset="420.09">10646 4174 3744 0,'-10'-21'1249'0,"-19"3"367"0,25 7-928 0,4 7-712 15,0 4 24-15,0 0 0 16,-8 12 856-16,-7 20-360 16,-1-1-16-1,2 12 1-15,4 1 55 16,-3 5 48-16,13-49-584 0,-5 51 552 16,2 2 88-16,0-11 96 15,-2-1-24-15,5-2-152 16,0 0-199-16,7-1-137 15,2-10-96-15,1-2-56 16,4 1 48-16,1-2 8 16,-1-10 8-16,2 2 96 15,8-7 8-15,2-5 16 16,11 0-56 0,5-5 8-16,9 0-176 15,11-10 72-15,-2 0-72 16,-4 1-152-16,-5-1 0 15,-3 7-552-15,-6 3-1865 16,0 5-1752-16,-9 27-928 16,-23-11 1801-16</inkml:trace>
  <inkml:trace contextRef="#ctx0" brushRef="#br0" timeOffset="8173.65">12444 5751 2144 0,'0'-4'8'0,"-2"-4"16"0,2 3 8 16,0-2 256-16,0 3 344 15,-1 0 176-15,-1 2-15 16,-1 2-177-16,-2 0 8 15,-1 5 40 1,-1 7 176-16,1 0-64 16,6-12-776-16,-6 10 752 0,-2 7-47 15,-7 6-57-15,4 5-40 16,-8 2 16-16,-2 10-112 16,-11 0 48-16,-10 5 120 15,3 7-296-15,-5 6 65 16,-1-13-177-16,-2 21 0 15,-4-8 208-15,-7-1-72 16,-4 4-72 0,-3-3-112-16,3 0-40 15,4-14-104-15,10 4-16 16,-5 7-112-16,10-21 32 16,17 5 128-16,4-22-168 15,1 2-64-15,8-7-80 16,8-6-432-16,3-5-1409 15,2-1 2041-15,8 0-7177 16,17-7 3352-16,-8-3 1345 16</inkml:trace>
  <inkml:trace contextRef="#ctx0" brushRef="#br0" timeOffset="8612.98">11584 6365 2312 0,'-19'-7'152'0,"5"-11"224"0,10-5-56 0,8 13-48 0,-4 0 1177 15,0 10-1449-15,0-2 1736 16,0 3-960 0,0 8 40-16,-4 11-176 15,0 1-79-15,-1 16-241 16,5-37-320-16,-5 45 296 0,-3-5 256 15,-3 2-56-15,-1 14 8 16,4-1 0-16,-3-3-32 16,5-11-8-16,1-3-48 15,0 0-152-15,5-8-88 16,0-1-40 0,11 0 17-16,1-10 23 15,2 1 312-15,5-9-16 16,12 3 144-16,-7-8-56 15,14 2-64-15,2-8 120 16,13 0-208-16,-6-12-128 16,9 0-264-16,2-6-352 15,-18 3-288-15,6 9-1384 16,-5 2-1569-16,-6 7-928 16,-8 13-176-1,-11-7 2129-15</inkml:trace>
  <inkml:trace contextRef="#ctx0" brushRef="#br0" timeOffset="18033.75">6530 11882 1328 0,'0'0'0'0,"-17"-20"8"0,7-6 248 15,4 3 256-15,-3 13 200 16,6-12 48-16,3 0 24 15,-1-26-223-15,1 7 63 16,0 13 144-16,6 0-160 16,9 8-272-16,-15 20-336 15,14-21 264-15,4-3-64 16,-2 10-88-16,3 4-24 16,7 8 0-16,7 7 56 15,3 0 64-15,2 11 0 16,2 13 72-16,8-3 56 15,-3 2-47-15,-3-2-1 16,6 6 8 0,-5-2-40-16,15-15-24 15,-18-6-24-15,5 1-72 0,-2-9-8 16,2 4-24 0,-1-4 40-16,8-13-144 15,-7-18 168-15,12 5-136 16,2 1 120-16,3 9-152 15,1-7 72-15,0-7-88 16,-4 22 80-16,-9-6-56 16,12 11-208-16,-12-2 208 15,-12 5 16-15,7 8-88 16,-5-9-32 0,-14 1 192-16,0-1-136 15,9 3 72-15,-17 2 32 16,7 0 16-16,1 5-88 15,-8-5 48-15,9 1-32 16,5-2-40-16,-2 2 88 16,1 4-24-16,11-7-88 15,4-4 80-15,-1-10-32 16,8-4 8 0,-5 3-8-16,-3-7 32 15,-6 8 0-15,-6 3-8 16,-7 1 16-16,3-1-88 15,-4 11 16-15,3-2-312 16,10 0-920-16,-1 4-1433 16,8-2-1744-16,-26-3 1537 15</inkml:trace>
  <inkml:trace contextRef="#ctx0" brushRef="#br0" timeOffset="37211.66">11714 10465 1592 0,'-22'-7'224'0,"-17"0"536"0,15-6 40 15,2-7-48-15,1-16 377 16,2-5-121-16,-2-13-192 16,2 9 24-16,-1-19-16 15,-1-1-79-15,-1-2-1 16,-2-3 0-16,24 70-744 16,-29-72 776-16,-1-14 96 0,2 8 128 15,14 11-287 1,12 2-249-16,2 2-176 15,24 2-224-15,12-17 128 16,26-14 176-16,15 6-104 16,5 14-16-16,8 13-96 15,-2 16 48-15,-27 24 8 16,40-5 24-16,-14 22-72 16,9 2 16-16,7 12-232 15,-6 16 216-15,-10 4 112 16,-26 9-168-1,1 15 160-15,-10 20 168 16,-25 5 121-16,-6 1-41 16,-18 5 336-16,-11 2-144 15,-32-5 160-15,-8 9-248 16,-21 1 56-16,-8-6 41 16,-19-5-329-16,-10-1-192 15,-6-12 48-15,6-8 88 78,6-13-272-78,12-23 32 0,9-6 32 0,14-7-136 0,25-18-216 0,14-13-248 0,16 2-1305 0,14-3-1503 16,21 10-1857-16,26 9-1665 0,14 2 1273 16,-53 1 3417-16</inkml:trace>
  <inkml:trace contextRef="#ctx0" brushRef="#br0" timeOffset="40848.74">12500 8496 2736 0,'-8'-6'1464'0,"-13"-7"305"15,15 3 151-15,6 4-231 16,-2 6 319-16,2 0-2008 16,3 1 2216-16,15 5-1007 15,1 2-177-15,12-6-184 16,4 2-96-1,8 1-256-15,-43-5-496 0,53 4 256 0,-1-4-216 16,-6 0-64 0,1 0-48-16,-12 0-560 15,-9 0-1224-15,6-4-1233 16,-7 2-832-16,-2-8 537 16,-5-14 503-16,-9-17 1665 15,-2 8-136-15</inkml:trace>
  <inkml:trace contextRef="#ctx0" brushRef="#br0" timeOffset="41048.03">12988 8157 1792 0,'0'0'0'0,"-5"-19"2152"0,-3 4 585 0,5 11-505 16,3 4-2232-1,-2 14 3921-15,-1 40-2176 16,-8 24-377-16,-7 17-8 16,5 13 97-16,4 13-577 15,2-2-464-15,7-119-416 16,-6 121 336-16,-1-21-152 0,4-17-184 15,3-21-16-15,10-19-384 16,17-23-1753-16,-13-10-2184 16,9-14 169-16,19-46-3010 15,-26 16 4858-15</inkml:trace>
  <inkml:trace contextRef="#ctx0" brushRef="#br0" timeOffset="41569.58">13533 7566 3768 0,'0'0'0'0,"-13"-10"2817"0,12 10-1057 16,12 3-7-16,0 17 1167 15,2 39-399-15,5 15-609 16,1 16-239-16,0 5-505 16,-1 11-344-16,4 9-424 15,-4-9 24 1,-18-106-424-16,14 95 368 0,2-16 168 16,-6-28-128-16,1 3-111 15,-8-35-49-15,1-6-144 16,-1-13 136-16,-3-5 0 15,0-47-80-15,3-18-488 16,10-29-8-16,3-18-265 16,13 13 57-16,-7 22 360 15,5 33 152-15,2 27 16 16,-5 19-72-16,-3 12 176 16,-1 46 80-16,-14 9-8 15,-1 5-24 1,-2-11-152-16,7-8-40 15,2-6-256-15,6-11-720 16,0-16-1432-16,11-13-953 16,7-28-568-16,9-21-432 15,12-19 336-15,-11-15 2161 16,-9-10 1800-16,-32 66-1016 16</inkml:trace>
  <inkml:trace contextRef="#ctx0" brushRef="#br0" timeOffset="41914.12">14319 7849 1288 0,'0'-19'448'0,"8"-25"2288"0,-10 25 529 0,-6 13-456 15,-3 7-1161-15,-6 18-376 16,-9 27 129-16,-3 13-41 16,10 3 24-16,8 1-263 15,9-7-361-15,13-4-304 16,-11-52-456-16,15 34 232 0,14-3-144 16,7-13 8-16,6-8-56 15,1-8-104-15,-4-29-168 16,-4-11-512-16,-17-16-361 15,-2-4 217 1,-10-16 136-16,-7-3 96 16,-7-4 144-16,-5 12 384 15,5 30 232-15,5 26 144 16,3 9 104-16,6 14 256 16,10 34-72-16,10-2-160 15,1-3-200-15,10-10-168 16,3-9-80-16,18-3-712 15,-23-9-1328 1,21-3-3882-16,-8-6 481 16,-9-28 2265-16</inkml:trace>
  <inkml:trace contextRef="#ctx0" brushRef="#br0" timeOffset="42066.8">14784 7361 5625 0,'0'0'0'0,"-32"-2"3288"0,26-7-2631 0,19-1-633 0,6-3 104 0,8 3-200 16,2 0-777-1,16 9-2551-15,14-8-345 16,-46 7 2097-16</inkml:trace>
  <inkml:trace contextRef="#ctx0" brushRef="#br0" timeOffset="42399.37">14871 7022 3832 0,'-37'23'1569'0,"24"17"-1265"0,13 5 240 16,0 12 1472-16,0 13 649 16,13 15-561-16,13 5-71 15,1 1-385-15,15-5-240 16,-1-7-319-16,1-12-361 15,-42-67-728-15,40 52 496 0,-3-19-192 16,-3-12-24-16,-9-8-32 16,7-13 56-1,-14-25-88-15,1-2-80 0,2 5-208 16,2-20-136 0,1 1-376-16,6 4-680 15,-14 12-897-15,0 3-1087 16,-3 7-1505-16,0 15-1593 15,-5 0 3066-15</inkml:trace>
  <inkml:trace contextRef="#ctx0" brushRef="#br0" timeOffset="62462.46">1043 16885 2448 0,'0'0'0'0,"0"-14"1192"0,-2-1-1048 16,2-2-56-16,0-7 16 16,12 4 40-16,5-2-120 15,22-4-16-15,-1 1-104 16,10-9 256-16,9 5 248 16,0 2 153-16,-57 27-561 15,66-20 424-15,0 15 96 0,-4 10 416 16,-4 25 136-16,-2 16-528 15,-9 15-368 1,15 0 144-16,-1-5-7 16,-3-11-113-16,3-6-104 15,2-16 72-15,-1-16 8 16,9-12-160-16,-1-22 240 16,-2-17-208-16,-3-1-64 15,-4-1-40-15,-1 5 144 16,1 15 360-16,0 4-216 15,44 6 208-15,-2 17-200 16,-18 13 48 0,-2 1-72-16,12-6-120 15,17-4-336-15,-3-5 288 16,-3-13-120-16,-1-3 176 16,-1-12-144-16,2-7-8 15,19 0 208-15,-2 12-160 16,-31 9 144-16,-7 12-40 15,6 2 120-15,5 2-192 16,-4 9 64-16,9 5 8 16,3-1-96-1,10-6-200-15,5-3 40 16,4-1 232-16,2-2 104 16,2-1-280-16,6 3 16 15,-38 0 40-15,33 9-144 16,7-4 296-16,8 10 208 15,4 5 256-15,-1-2-47 16,15-3-401-16,12 1 32 16,2-1 40-1,4-3 240-15,11 3-152 16,-8 5 48-16,1 11-288 16,8 1 328-16,-2-6 96 15,-1 1-232-15,0-11 40 16,-7-2 48-16,5-5 336 15,-2-2-256-15,-12-3-119 16,11 1 95-16,0-9-368 16,-5-1 200-16,-2-7 40 15,4 3-328 1,-7-7 80-16,-1 1-416 16,-5 0 512-16,-4-10 208 15,1 1-208-15,4-11-128 16,-11 17-104-16,-1-6 272 15,4 8 224-15,-12-7 88 16,-4 4-272-16,-4 2-216 16,-2 2 144-16,-10 0-8 15,-6 0 144 1,-2-5 24-16,1 0-568 16,-9-4 464-16,-1 5-128 15,-2 4 0-15,3 0-88 16,5 3-256-16,3-8 304 15,9 3-72-15,1-3 56 16,3 6-192-16,-11 3-56 16,-4 2-112-16,-2 4-1121 15,7-10-815-15,6-8-2417 16,-1-11-1232-16,-9 16 1368 16,-91-5 3641-16</inkml:trace>
  <inkml:trace contextRef="#ctx0" brushRef="#br0" timeOffset="86844.51">25933 8919 2208 0,'-25'-18'776'0,"15"-9"-56"0,4 2 257 16,6-14 175-16,8 3 112 15,3-2-400 1,3 0-136-16,7 13-168 15,16-9-167-15,-3 14-145 16,1 4-128-16,7 6-104 16,-42 10-16-16,58 0 8 0,1 8 32 15,3 24 312-15,4 4 96 16,-6 6-144-16,-1-10-56 16,-14 9 24-16,-7-15 64 15,-14-6-8-15,12-5-120 16,-9-5-56-1,-6-5 16-15,14-7-24 16,5-16-56-16,15-17-80 16,2-10-8-16,1 1-88 15,6 5 80-15,-6 10-80 16,-3 16 80-16,-2 2 24 16,-4 11-96-16,9 3 72 15,1 3-16-15,-1 3 24 16,6-9-40-16,-6 0 80 15,11-4 32-15,-2-10-80 16,9-1 104 0,2-18-56-16,3 12 48 15,-4-5-80-15,-5 0 0 16,-7 8-16-16,3 8-32 16,-1 10 48-16,5 0 24 15,1 2-32-15,-3 3 56 16,4-2 128-16,-5-1 56 15,0 2 104-15,-19-3-127 16,36 2 95-16,-17-3-112 16,-16 0-88-1,34 0 8-15,-34 0-88 16,17 0-40-16,6 2 56 16,-1 2-136-16,0 0 88 15,-1 1 8-15,-3 0 40 16,-4 2-8-16,0 1 0 15,2-3 32-15,0-3-16 16,-1 1 32-16,4-3 24 16,3 0-120-16,-1 0 8 15,3 0 32 1,2 0-16-16,-1 0-88 16,2-10 0-16,1 0 80 15,0 5-56-15,-4 2 128 16,-6 3-16-16,0 3-8 15,-2-3-32-15,0 0 64 16,0 0 112-16,11 2 40 16,5-2-48-16,-3-2-72 15,3-6 112-15,0-2-136 16,-13 0 80 0,3 4-40-16,-3 0-24 15,2-2 40-15,5 2 40 16,-1-9-88-16,-4 5 0 15,-2 0-48-15,-4-1 8 16,-1 1-96-16,7-1-16 16,-5-5-48-16,-4 2-32 15,-2 0-152-15,0 14-864 16,-7 0-696-16,0 4-1249 16,-3 11-1136-1,-10 4-168-15,-24 1 1961 0</inkml:trace>
  <inkml:trace contextRef="#ctx0" brushRef="#br0" timeOffset="94925.88">32104 8629 616 0,'-3'-2'856'0,"-2"2"-672"0,3-4 360 15,2 4-544-15,0 0 0 16,-1-4 3065-16,1 2-2097 16,0-5-72-16,0-4-72 15,3 0-8-15,6-6-167 16,-2 2-1-16,-7 15-648 15,6-14 392-15,12-17 344 16,-5 2-200-16,0-10-112 16,15 4-320-16,0 7 16 15,-3 2 0-15,-12 7 80 16,13 3 72-16,-5 6 96 16,-2 2 72-16,-5 6-63 15,1 2-41-15,-2 2 48 16,3 11 96-16,3-2-112 15,-1 5 0-15,2 3-120 16,0 3 56-16,1-6-72 16,-4-6 184-16,2 0-168 15,-2-2 0 1,-1-3-64-16,0-3 152 16,0-2-352-16,0-2 112 15,1-14 64-15,6-1-472 16,4 2 408-1,-9-2-112-15,1 11 56 0,-5 6-56 16,-4 0 40-16,9 0 64 16,9 0-24-16,-14 0-120 15,21 0 48 1,-20 4 345-16,9-4-57 16,-5-4-64-16,2-2 80 15,1-2-144-15,2 8 56 16,-3-2-96-16,-2 2-72 15,6 0-72-15,-6 2-136 16,0 3-224-16,-1-5-1409 16,2 4-1952-16,-10 0-2280 15,-3 3 280-15,-7 0 3601 16</inkml:trace>
  <inkml:trace contextRef="#ctx0" brushRef="#br0" timeOffset="95385.33">32778 8453 3608 0,'0'0'0'0,"-17"0"3105"0,14 0-2561 16,3 0-544-16,3 4 3001 16,-4 5-1057-16,-6 17-744 15,-7 14 73-15,-8 4 151 16,-10 24-24-16,-2 4-143 16,5-2-209-16,29-70-1048 15,-34 77 1040-15,4-4 72 16,-9 3-248-16,18-7-207 15,-1-17-241-15,1-2-176 16,7-6-16-16,4-6 80 16,0-15-240-16,6-2-144 15,0-7-72-15,1-4-288 16,2-5-873-16,-1-4-735 16,0-1-1009-16,-4-5-1584 15,-2-11-552-15,-2-27 72 16,-2 5 3729-1,-1 13 112-15</inkml:trace>
  <inkml:trace contextRef="#ctx0" brushRef="#br0" timeOffset="95597.43">32312 9143 1568 0,'0'0'0'0,"-8"-6"2040"0,-3 2 473 0,8-2-9 0,3 6-2504 0,0 0 0 16,0 1 6634-16,6 14-4674 15,1 15-335-15,2 13-537 16,-1 3-416-16,-1 6-176 15,-7-52-496-15,13 41 376 16,-7 1-176-16,10-15 104 16,-1-6-104-16,5-11 192 15,-2-5-200-15,11-5-232 16,0-10-288-16,3-18-376 16,5 3-1776-16,-2 1-3530 15,-21 5-2447-15,-10 13 3720 16</inkml:trace>
  <inkml:trace contextRef="#ctx0" brushRef="#br0" timeOffset="96431.31">30232 10140 4000 0,'-22'-3'3305'0,"4"3"-2729"0,13 0 256 0,5-4 1777 15,0 4-2609-15,3 0 2672 16,10 2-1535-16,0 8-441 16,21 13 432-16,-21-5-688 15,30 17-208-15,-19-14-272 16,0 17-56-1,2-18 24-15,-6 3-184 16,3-7-1080-16,-4-8-1297 16,-4-8-647-16,4-6-321 15,0-21-264-15,0-17 2353 16,-14 33 584-16</inkml:trace>
  <inkml:trace contextRef="#ctx0" brushRef="#br0" timeOffset="96642.93">30601 10014 2056 0,'-3'-4'2921'0,"-4"0"-505"0,6 0-271 16,1 4 351-16,0 12 65 16,0 24-881-16,-5 22-320 15,-6 21 153-15,-2 21 175 16,-6 7-648-16,-4-7-448 16,23-100-592-16,-14 89 376 0,2-19-288 15,6-22-112-15,3-19-568 16,3-8-1672-16,9-12-2065 15,3-4-1368-15,5-14-553 16,3-30 2482-16</inkml:trace>
  <inkml:trace contextRef="#ctx0" brushRef="#br0" timeOffset="97203.34">30749 10441 1448 0,'-4'0'680'0,"-7"5"-504"0,8-1-176 0,0 1 352 16,-2 1 184-16,2 1-136 16,3-4 344-16,0-3 281 15,0 0-2050 1,0 0 4826-16,3 0-2208 16,0 2-49-16,-3-2-1544 0,5 0 1664 15,-5 0-1664-15,6 0 2401 16,7 0-1889-16,0-2-376 15,1-3 96-15,23-8-224 16,-14 5 56-16,4 0-256 16,11-2-496-16,-18 2-985 15,2 6-879 1,1-3-65-16,-6-5-1552 16,-1 0 985-16,-9 1 1976 0</inkml:trace>
  <inkml:trace contextRef="#ctx0" brushRef="#br0" timeOffset="97444.16">31127 10299 1032 0,'0'0'1008'0,"0"0"496"0,6-7 329 16,4 5 999-16,5-3-175 15,-3 5-665 1,-2 10-703-16,1 9-377 15,-4 11-464-15,-4 9-384 16,-3-8-112-16,0 0-96 16,0-31 144-16,-2 26-704 0,-3-11-1185 15,-1-1-1191-15,-2-13-1073 16,6-5-24-16,-1-32 2809 16</inkml:trace>
  <inkml:trace contextRef="#ctx0" brushRef="#br0" timeOffset="97590.36">31207 9905 4536 0,'0'0'0'0,"-11"0"2529"0,9 6-2921 0,6 12-56 16,2 2-704-16,0 18-2025 16,2-14 1289-16</inkml:trace>
  <inkml:trace contextRef="#ctx0" brushRef="#br0" timeOffset="97940.66">31414 10298 2960 0,'-13'1'2633'0,"7"18"-1689"16,6-4 1488-16,-2 5 553 0,-4 10-977 15,-4-4-1023-15,2 3-433 16,0-9-376-1,7 2-96-15,-4-5-168 16,5-9-72-16,0-7-152 16,0-1 312-16,9-2-328 0,3-27-24 15,5-12-112-15,12-1-1 16,-5-11 65 0,13 6 392-16,-11 1 152 0,-4 21 128 15,-4 11 16-15,-4 14 457 16,-1 6 223-16,-3 23-312 15,-4 9-320-15,-6 2-384 16,0-1-24 0,0-7-368-16,0-6-1320 15,0-6-2041-15,3-7-920 16,-3-8 472-16,0-10 2761 16</inkml:trace>
  <inkml:trace contextRef="#ctx0" brushRef="#br0" timeOffset="98265.66">31627 10128 4785 0,'-3'0'1760'0,"-8"0"320"0,14 0-1223 0,13 0 687 16,-1-3 96-16,10-4-1288 16,9-3-400-16,11-3-664 15,-7-1-2032-15,-23 2-1081 16,1-2 96-16,-13 0 2905 15,-3 14 824-15,0-16-56 0,-3-8-16 16,-7 9 112-16,-4 9 168 16,-7 2 1552-1,2 4 761-15,-4 10 95 16,4 19-175-16,-2 5-305 16,0 25-79-16,2-1-649 15,10-6-928-15,7 0-552 16,12-8-872-16,7 0-2553 15,4-18-1664-15,10-1-24 16,-14-17 3377-16</inkml:trace>
  <inkml:trace contextRef="#ctx0" brushRef="#br0" timeOffset="98625.56">31902 10166 5385 0,'-8'0'3248'0,"-10"0"-1711"15,16 0 463-15,2 0-2000 16,7-8 4465-16,7 6-3961 16,17-2-280-16,-2-10-304 15,11 1 128-15,-7-2-232 16,-18-1-240 0,1 1-56-16,-16 15 480 0,6-13-336 15,-6 1 136-15,-4-6 80 16,-9 3 128-16,-8 0 0 15,-2 15 48-15,1 1-88 16,-2 23 168-16,0 19 232 16,8 3 304-16,9-5 136 15,3-4-272-15,7 2-168 16,11-14-296-16,4-2-128 16,0-3-8-16,1-5-440 15,0-7-1104 1,2-8-2129-16,3-4-1912 15,3-15 232-15,-9-1 3873 0</inkml:trace>
  <inkml:trace contextRef="#ctx0" brushRef="#br0" timeOffset="98878.79">32211 10054 4656 0,'-4'0'3065'0,"-3"2"-2481"0,12 6 1793 16,-2 7 1424-1,-4 14-1497-15,-9 1-1160 16,0 3-231-16,2-3-377 16,-1-3-168-16,2-3-288 15,4-6-8-15,0-16 208 16,3-2-280-16,-2 0-56 0,2-10-248 16,7-19-104-16,4 9-377 15,5-15-1127-15,16-1-1281 16,-10 1-1136-16,30-13-2200 15,-31 25 5001 1,-7 21 400-16</inkml:trace>
  <inkml:trace contextRef="#ctx0" brushRef="#br0" timeOffset="99124.65">32511 9992 3808 0,'-8'0'2721'0,"-9"3"-1145"0,7 2 393 16,-8 1 439-16,-6 12-167 15,-6 3-929-15,7 3-104 16,3 15-376 0,-3-9-312-16,13 3-223 15,4-3-209-15,6-4-112 16,0-26 24-16,10 25-112 0,4-2-201 16,7-11-1703-16,16-4-2097 15,9-5-2120-15,2-11 1248 16,-43-10 3809-16</inkml:trace>
  <inkml:trace contextRef="#ctx0" brushRef="#br0" timeOffset="99424.65">32608 10050 6105 0,'-7'0'1984'0,"-22"9"49"0,26-4-417 15,3 0 456-15,14 0-79 16,14-3-1289-16,2-2-432 15,20-7-280-15,0-7-544 16,-10 0-1056-16,-18-1-577 16,-7-4 265-1,-15 19 1920-15,6-12-1465 0,-4-2 393 0,-15-1 448 16,-10 1 536 0,-2 4 392-16,-3 10 744 15,-2 15 465-15,-2 18 351 16,-3 12-24-16,15 6-295 15,4 0-553-15,11-10-696 16,9-12-360-16,10 1-704 16,13-7-2457-1,4-6-2616-15,11-9 416 16,-28-8 4097-16</inkml:trace>
  <inkml:trace contextRef="#ctx0" brushRef="#br0" timeOffset="99798.79">32991 9976 6113 0,'0'0'0'0,"-11"14"3112"0,7 17-1631 0,4 9 2056 15,-8 9 703-15,-9 2-2279 16,2-1-1297 0,4 1-416-16,6-2-152 15,2 2-368-15,3-29-656 16,8-9-721-16,-8-13 1649 15,7 2-1848-15,5-10 128 0,1-31 55 16,3-15 65-16,-1-17 528 16,1-4 656-16,-2-8 376 15,7 16 160-15,-7 25 48 16,20-4 1048-16,-11 25 776 16,-6 15 185-1,-10 7-585-15,-4 10-624 16,-5 28-103-16,-11 0-361 15,-4 4-352-15,-3-4-192 16,3-9-216-16,-4 11-1209 16,0-19-2543-16,10-7-2010 15,3-14-287-15,8-3 4409 16</inkml:trace>
  <inkml:trace contextRef="#ctx0" brushRef="#br0" timeOffset="99958.08">33231 9913 3656 0,'0'0'0'0,"0"-4"4025"0,21-2-2513 0,5-4 361 16,1 0-561-16,-1 6-1072 15,14-6-632-15,-3 4-2889 16,1-8-2648-16,-15-7 2921 16</inkml:trace>
  <inkml:trace contextRef="#ctx0" brushRef="#br0" timeOffset="100130.27">33419 9695 3544 0,'-3'1'1377'0,"-20"19"1175"0,19 9-383 15,-4 11 1623-15,-5 13 489 16,-2 2-1944-16,11-6-969 16,2-1-656-16,20-17-584 15,9-1-256-15,11-12-560 16,17-8-2825-16,-55-10 3513 15,51 2-7097-15,-6-10-1833 16,-42 1 7034-16</inkml:trace>
  <inkml:trace contextRef="#ctx0" brushRef="#br0" timeOffset="101675.29">30750 6053 2184 0,'0'-7'624'0,"3"-8"-264"16,12-1-88-16,-6 8 416 16,-5 3 297-16,-1 5-241 15,-3 0-744-15,0 5 1696 16,0 4-544-16,0 6 273 15,0 0 15-15,-2 15 256 16,2-30-1696-16,-8 43 1705 16,-6 20 71-16,-6 16 8 15,-7 5-207-15,-10 5-177 16,0 12-56-16,7-6-367 16,8-9-425-16,2-17-376 15,1-8-104-15,5-10-64 16,-1-11-80-16,9-18-552 15,-7-5-1417-15,6-1-1376 16,-2-16-2072-16,1-6-1424 16,-8-21 2504-16,5 2 2745 15</inkml:trace>
  <inkml:trace contextRef="#ctx0" brushRef="#br0" timeOffset="101964.68">30416 6648 5033 0,'-14'5'2616'0,"3"5"-1656"0,9 2 889 0,-1 19 799 16,-5 3-663-16,3 16-553 15,4 1-120 1,-1 5-103-16,2-9-137 16,0 3-112-16,3 2-224 15,0-22-112-15,-3-30-624 0,10 29 520 16,-5-9-23-16,4-10-209 15,6-6-168-15,12-12 8 16,12-8 128-16,4-18-120 16,-3 9-168-16,15-27-688 15,-10 16-1553-15,1 11-2184 16,-9 9-2816-16,-19 8-209 16,-12 8 5346-16</inkml:trace>
  <inkml:trace contextRef="#ctx0" brushRef="#br0" timeOffset="102814.94">30004 5159 3304 0,'-9'-5'3169'0,"2"-14"-2321"0,7 8 672 15,0 2 713 1,0 9-809-16,-1 5-1024 16,-6 15-400-16,-9 4 120 15,-3 3 176-15,-13 6 0 16,-2 5-64-16,5 0 129 16,29-38-361-16,-30 28 400 0,6 5-168 15,1-8 56-15,14-5-56 16,5-6 128-16,4-6-112 15,4-2 224-15,10 4-120 79,12-1-24-79,12-2-80 0,-1 6-80 0,5 5 0 0,-16 2 48 0,-6 17 104 0,-12-5-32 0,-4 5 385 15,-9 4 111-15,-14-1 24 0,-7 1-144 16,-5 1-144-16,1-20-384 15,1 2-80-15,13-10-320 16,2-10-1912-16,10-4-2825 16,8-28-2361-1,24-27 1929-15,-24 35 3513 0</inkml:trace>
  <inkml:trace contextRef="#ctx0" brushRef="#br0" timeOffset="103019.89">30169 5051 7473 0,'-9'-4'2769'0,"-2"1"-1689"0,11 6 632 16,0 16 1337-16,0 35-368 15,-5 24-817 1,0 10-208-16,-1 6-648 16,4 4-415-16,2-11-473 15,6-4-120-15,7-18 40 16,-13-65-40-16,10 40-456 0,1-12-1809 15,2-8-2544-15,6-20-1912 16,8-23-33-16,-1-12 3722 16</inkml:trace>
  <inkml:trace contextRef="#ctx0" brushRef="#br0" timeOffset="103319.17">30412 5400 4953 0,'-5'0'1888'0,"-32"6"985"0,24 12-1873 0,-3 1 1096 15,-6 21 1073-15,-6 6-1105 16,9 1-359-16,13-7-473 16,6 2-584-16,13-12-352 15,12-5-288-15,11-10 112 16,-36-15-120-16,38 10 104 0,4-10-224 16,-12-11 144-1,7-19-216-15,-18-19-352 16,-7-3-104-16,-12-9 64 15,-7-2-176-15,-30-4-265 16,2 17-135-16,-12 21 192 16,9 26-384-16,-2 17-353 15,-2 23-495-15,21 5-1369 16,0 2-1160-16,17-3 2113 16</inkml:trace>
  <inkml:trace contextRef="#ctx0" brushRef="#br0" timeOffset="103563.56">30675 5405 7065 0,'0'0'0'0,"-13"0"4185"0,11 5-2617 16,9 8 1689-16,-14 27 360 16,-7 8-1705-16,-1 19-504 15,4-1-447-15,2-1-505 16,5 2-552-1,4-2 24-15,12-18-504 16,-12-47 576-16,6 40-1385 0,4-15-799 16,-1-15-1545-16,6-7-1232 15,-6-15-328-15,11-27 1320 16,-12-29 1809 0</inkml:trace>
  <inkml:trace contextRef="#ctx0" brushRef="#br0" timeOffset="103818.17">30732 5310 2992 0,'0'-17'3857'0,"0"-14"-312"0,17 16-737 0,18 1-439 16,-11 9-513-16,13 5-600 15,0 11-599-15,-10 19-97 16,-1 14-232-16,-17 9 48 16,-9 5 32-16,-11 1 128 15,11-59-536-15,-40 58 552 0,-3-2-16 16,-1-14-112-16,-12-4-79 15,6-13-281 1,5-14-137-16,13-10-559 16,12-2-2056-16,15-10-2513 15,11-14-2185-15,21-3 1809 16,-12 15 3673-16</inkml:trace>
  <inkml:trace contextRef="#ctx0" brushRef="#br0" timeOffset="104136.04">31026 5494 4785 0,'-5'0'4280'0,"2"0"-2119"0,17 3 1344 0,2-3 496 15,12 0-1633-15,-1 0-1208 16,20 0-648-16,5-5-168 16,11-9-104-16,-7 1-159 15,-16-9-226-15,-9 2 73 16,-31 20 72-16,16-24-232 0,-8-5 16 15,-10 5-168-15,-25 6-336 16,-8-4 104-16,-9 16 336 16,-7 7 328-1,-5 28 216-15,14 3 336 16,0 10 344-16,10 12-31 16,8-8-49-16,8 6-304 15,15-11-520-15,7 0-48 16,10-2-688-16,19-8-3065 15,-1 7-5393-15,11-8-112 16,-24-25 7154-16</inkml:trace>
  <inkml:trace contextRef="#ctx0" brushRef="#br0" timeOffset="104297.4">31621 5734 12818 0,'-8'0'4945'0,"-10"-5"-800"0,17 3-1744 16,4-2-1409-16,5 4-1008 16,6 0-1640-16,14 6-7586 15,-3 12-5137-15</inkml:trace>
  <inkml:trace contextRef="#ctx0" brushRef="#br0" timeOffset="107031.87">29985 8446 1416 0,'-11'-4'8'0,"-12"-2"40"0,12 2 240 16,-7-4 616-16,-1 6 536 16,2-7 201-1,5 4-33-15,1-5-408 16,8-6-103-16,-2 3-65 15,3-5-312-15,2-2-40 16,0-2-160-16,4-2-8 16,7-11-216-16,2 7-184 15,6 5 0-15,5 3 80 16,-3 5 257-16,5 1-65 16,9 2-24-16,-1 8-120 15,2 5-136-15,-20 14 144 16,4 2 112-1,-3 3 96-15,-7 1 120 16,0-5-184-16,-1-3-96 16,2-5-152-16,4-5 8 15,14-5-40-15,-2-14-128 16,13-20-8-16,-1 5-48 16,-6 7-48-16,-9 9 136 15,-3 11-72 1,-2 2 16-16,-1 2-112 0,14 0-560 15,-11 2-1768 1,18 8-1969-16,-1-6-1609 16,25-4 2130-16</inkml:trace>
  <inkml:trace contextRef="#ctx0" brushRef="#br0" timeOffset="107939.48">32433 8285 1400 0,'0'0'112'0,"-8"-4"672"0,4-6 392 0,4 1 297 15,0-5-33-15,0 2-264 16,0-2-368-16,0 4-280 16,4-5-72-16,13 1-119 15,1-11-265-15,9 0-96 16,-27 25 24-16,24-14 40 16,2-5 368-16,0 17 272 15,-6-2 160-15,3 4-48 16,-4 11-48-16,-1-1-72 15,6 8-151-15,-6-6-137 16,-2 5-200-16,-4-6 208 16,1 0 48-16,-2-8-104 15,2-3-152-15,0 0-56 16,2 0-96 0,-3-4 16-16,14-6-16 15,-7-6-104-15,1-6 56 16,-6 5 48-16,-8 9-96 15,-2 3 160-15,-4 5-104 16,3 0-8-16,-3 0-152 16,0 0 336-16,0 4-2440 15,0 1-1217-15,14-1-1680 16,1-2-440 0</inkml:trace>
  <inkml:trace contextRef="#ctx0" brushRef="#br0" timeOffset="114898.93">31228 10767 1488 0,'-13'-10'1032'0,"-1"-1"680"0,4-8 913 16,7 3 840-16,0 10-1209 15,3 6-2256-15,0 0 0 16,0 6 4441-16,0 23-2953 15,9 21-343-15,-2 13-177 16,-1 10 80-16,1 15-40 16,-7-14-271-1,8 3-185-15,-5-12 104 0,0-9-400 16,7-4 8 0,-4-9-72-16,1-3-136 15,-4-15 72-15,5-21-80 16,-8-4-88-16,3-3 104 15,0-6 136-15,4-11-56 16,-4-24-24-16,6-31-184 16,4 22-24-16,5 14 32 15,3-1 40 1,4 22 104-16,-4-9-48 16,15 27-8-16,-22 0-24 15,20 17 8-15,-5 6 144 16,-13 16 32-16,-5-1 32 15,-8-3 96-15,-3 14-56 16,-14-20-120-16,-7 11 208 16,-21-19-136-16,2 4 225 15,-3-11-233-15,1-11-176 16,0-6-160 0,18-21 56-16,8 27-369 15,8-12-983-15,7 5-1592 16,13-12-1513-16,27-19-2193 15,15 10-1128-15,12-13 4586 16,-48 18 2152-16</inkml:trace>
  <inkml:trace contextRef="#ctx0" brushRef="#br0" timeOffset="115128.25">31777 11095 4664 0,'0'0'1697'0,"-16"-2"2152"0,11-2 536 16,3-2-857-16,-4 2-887 15,6 8-873-15,0 11-751 16,0 23 71-16,-3-2-248 16,-1 8-368-16,3 4-112 15,-1 18-304-15,2-66-56 16,0 42 120-16,0-12 112 16,3-6-752-16,-3-14-1248 0,7-9-1281 15,4-5-1624-15,2-21-1336 16,1-27-73-1,-6-25 2802-15,-8-10 1952 16</inkml:trace>
  <inkml:trace contextRef="#ctx0" brushRef="#br0" timeOffset="115248.04">31765 10889 1664 0,'-8'-20'1272'0,"-9"8"1361"0,-7-2 1776 16,17 5-3097-16,1 9-1032 16,6 5-904-16,8 14-1737 15,34 1-2680-15,-2 3 1505 16</inkml:trace>
  <inkml:trace contextRef="#ctx0" brushRef="#br0" timeOffset="115609.23">32130 11015 3944 0,'0'0'0'0,"-25"10"2809"0,6 8 88 0,5-8-177 15,-12 10-343-15,7 12-1153 16,0 10-48-16,7-7-320 15,4 12 73-15,2-17-241 16,6 0-408 0,3 3-184-16,-3-33-96 0,15 28 40 15,13-17 8-15,-2-10-64 16,-2-1-32-16,0-19 80 16,-4-23-16-16,-6-3-96 15,-4-5 128 1,-10-2 8-16,0 6 80 0,-2-8 24 15,-4 12-8-15,2 32 288 16,3 10 232-16,1 13-112 16,0 35 0-1,3-11-184-15,15 5-336 16,10-7-16-16,0-7-440 16,10-3-1560-16,23-19-2449 15,-5-2-1976-15,-1-14 55 16,-12-29 3882-16,-27 34 1288 0</inkml:trace>
  <inkml:trace contextRef="#ctx0" brushRef="#br0" timeOffset="115894.25">32601 10946 3032 0,'-29'5'4649'0,"2"0"-304"16,3 15-544-16,-7-2-1001 16,1 8-1279-16,6-7-473 15,3-3-528-15,16 2-448 16,4-6 16-16,7 3-104 15,12-1-56-15,-18-14 72 16,27 12 80-16,10-2-104 0,-7 3 112 16,7 3-152-16,-10 4 288 15,-9 7 240-15,-11-4 465 16,-7-2 127 0,-15 18-248-16,-19 6-248 15,-10-29-208-15,2 6-240 16,7-4-312-16,6-12-1544 15,14-12-3289-15,9-8-5202 16,4-12 2418-16,-1 22 6481 16</inkml:trace>
  <inkml:trace contextRef="#ctx0" brushRef="#br0" timeOffset="117321.28">29501 4446 2904 0,'-28'-16'1544'0,"12"2"169"0,5-1 71 15,-2 0-7-15,8 1-249 16,-3 4-256-16,5-1-152 16,3 5-183-16,0 6-937 15,0 0 0-15,0 6 2048 16,3 14-1592-16,-3 14 312 15,0 20-152-15,0 5 25 16,4-6-345-16,5 10 72 16,7-19-192-16,4-14-72 15,5-5 128-15,4-10-192 16,-16-4-8 0,5-15 96-16,7-13-32 15,-10-18-40-15,-1-14-104 16,-1-9-8-16,1 1-168 15,-10-4 40-15,-4 17 240 16,0 26-136-16,0 14 40 16,0 7 96-16,-4 16 56 15,4 21 16-15,0-16 0 16,10 10 224 0,-4 1-72-16,9-11 80 15,-2-7-8-15,4 7-232 16,4-2-72-16,13-5 248 15,-20-8-336-15,14-4 48 16,-3-2 144-16,4-7-184 16,-10-11-208-16,5-2-792 15,4-6-1232-15,-14 7-2642 16,-1 4-2543-16,-7 9 968 16</inkml:trace>
  <inkml:trace contextRef="#ctx0" brushRef="#br0" timeOffset="117728.42">30038 4620 6313 0,'-2'0'1096'0,"-4"-12"448"0,16 0 1161 0,10-8-168 15,-2 5-625-15,9 0-944 16,9 1-464-1,1 6-232-15,-1-2-24 16,-2-2-232-16,5-1-48 16,-12-2-56-16,-27 15 88 0,9-15-24 15,1-1 40-15,-10 3-176 16,-2 3-200-16,-15-5-24 16,-18 5 296-16,-2 2 128 15,5 8 120-15,-7 9 32 16,2 15 464-16,10 5 225 15,4 10 223 1,6 1-16-16,7 3-224 16,10-3-344-16,10 3-544 15,17-14 24-15,-3-7-296 16,15-4-1264-16,1-7-1865 16,5-7-2656-16,1-14-817 15,-7-13 2690-15</inkml:trace>
  <inkml:trace contextRef="#ctx0" brushRef="#br0" timeOffset="117921.31">30511 4356 6385 0,'0'0'0'0,"-37"1"3265"0,24 9-73 0,7 9-311 16,-7 11 312-16,-1 25-1041 15,-4 1-800-15,10 0-776 16,5-12-360-16,3 0-280 15,9-7-480-15,8-15-1176 16,-17-22 1720-16,17 14-3265 0,-1-14-1568 16,-1-14-584-1,4-20 480-15,-11 2 2513 0</inkml:trace>
  <inkml:trace contextRef="#ctx0" brushRef="#br0" timeOffset="118033.17">30484 4046 4144 0,'0'0'0'0,"-21"-5"1777"0,18 5-1593 16,14 5-440-16,11 12-1585 16,12 1-23-16,-29-10-272 15</inkml:trace>
  <inkml:trace contextRef="#ctx0" brushRef="#br0" timeOffset="118488.17">30864 4353 4681 0,'-19'8'1704'0,"-18"26"496"0,6-9 905 0,-1 6-232 0,8 7-1017 15,5 15-912-15,-2-24-344 16,13 8-136 0,3 1-111-16,4-19-385 15,7-5 120-15,7-4-112 16,-13-10 24-16,11 4-32 0,5-8-8 15,-3-11-161-15,6-15 1 16,-1-11-264-16,0 0 56 16,-6-7 104-16,3-2 208 15,-6 29 72-15,1 11 96 16,3 11 192-16,-2 29 432 16,-4 16 217-1,-7 14-17-15,0-5 40 16,0 4-256-16,-8-16-248 15,-12 22-32-15,-12-21-48 16,-5-4-48-16,-4-10 24 16,-3-17-312-16,4-8 48 15,11-5-384-15,13-28-1072 16,12-7-1224-16,4-17-1825 16,25-13-2673-16,23-8 1769 15,-35 52 3185-15</inkml:trace>
  <inkml:trace contextRef="#ctx0" brushRef="#br0" timeOffset="118887.13">31073 4086 5881 0,'-10'-10'3048'0,"0"-13"-167"0,10 13 808 0,3 8-416 16,1 2-609-16,-4 27-1000 15,6 29-463 1,-6 10-129-16,0 12-376 15,0 1-160-15,-2-1-392 16,-6 1-24-16,8-79-120 0,-9 66 112 16,2-25 0-16,-1-8 16 15,4-22-216-15,4-9 104 16,8-5-176-16,6-32 0 16,4-13-72-16,9-16-176 15,10-9-224-15,-11 1 144 16,9 24 344-1,-11 21 0-15,0 14 160 16,-5 12-16-16,-16 19-32 16,1 36 304-16,-16 3 80 15,0 5-120-15,-3-7-304 16,5-7 8-16,4 1-272 16,3-19-1473-16,3-8-2423 15,3-16-609-15,18-5-4641 16,-8-24 6625-1,-8 20 937-15</inkml:trace>
  <inkml:trace contextRef="#ctx0" brushRef="#br0" timeOffset="119032.82">31345 4281 6425 0,'-24'-3'3137'0,"23"3"-753"0,10-4 377 15,6 4-145-15,12-2-1512 16,13-2-928-16,2-4-280 15,4-2-1080-15,14-5-2633 16,-11 4-2160 0,-18-13 1072-16,-14 3 2297 15</inkml:trace>
  <inkml:trace contextRef="#ctx0" brushRef="#br0" timeOffset="119257.99">31605 3925 4384 0,'-29'-4'2281'0,"5"13"504"0,16 9 399 15,-10 24 761-15,-7 26-1040 16,-4-1-297-16,6 8-783 16,6-3-553-1,9-13-576-15,8-4-408 0,6-3-80 16,9-16-192 0,-15-36-16-16,29 29 120 0,-2-8-216 15,8-6 96-15,4-12-1256 16,-1-8-1881-16,-14-5-2840 15,-17 0-3281-15,-9-8 2473 16</inkml:trace>
  <inkml:trace contextRef="#ctx0" brushRef="#br0" timeOffset="120021.91">29839 4434 2136 0,'-2'-4'24'0,"2"-4"152"0,0 2 784 16,7 0 697-16,-1 3-57 15,1-2 72-15,4 5-111 16,-1 7-105-16,2 4-32 16,3 10-200-16,-2 22-175 15,-13 1-161-15,0-44-888 0,-10 48 1040 16,-4-5-8-16,-2 7-167 16,-7-18-385-16,2 6-288 15,-1-11 40-15,3-1-192 16,6-15-48-16,6-5-1001 15,6-6-2839 1,10-6-2538-16,20-8-2063 16</inkml:trace>
  <inkml:trace contextRef="#ctx0" brushRef="#br0" timeOffset="131375.32">26052 8496 2000 0,'-5'0'240'0,"-12"0"1080"0,12-9 553 16,5-6 383-16,0 0-239 15,0 0-609-15,0 5-400 16,6 1-224-16,1 1-384 15,4 1-360-15,-5 4-16 16,7-4-64-16,-13 7 40 16,15-1 32-16,-1 1-24 15,2 0 16-15,3 0-64 16,1 0 24-16,4 0 16 16,-4 1 104-16,-4 4 160 15,1 7 289-15,-6 6-185 16,-2 5 24-16,-5 8 216 15,-8-3-240-15,-7 2 32 16,-3-6 48-16,2-7-56 16,4-9-104-16,5 1-104 15,2-9 32 1,1 0-216-16,3 0 144 16,13-12-16-16,11-8 8 15,0-6 88-15,10 1-152 16,-22 6 25-16,12 4-105 15,4 7 40-15,-4 6 32 16,10-2 0-16,-12 4 64 16,11 0 128-16,1 0-16 15,-13 0 24 1,0 0-80-16,-4 0 48 0,0 0 136 16,9 0-64-1,-12 0-40-15,7 0-136 16,-3 0-112-16,-3 0 64 15,9 0 24-15,-6-4-128 16,8 2 168-16,-4 2-152 16,1-8 152-16,1 8-120 15,-6-6 96 1,-3-4-56-16,6 6-16 0,-8 4-40 16,0 0-8-1,-6 0 48-15,4 0-40 16,2 0 0-16,0 3-8 15,0-1 32-15,3 6-56 16,6-6 48-16,-3-2-184 16,-1 3 192-16,6-3-48 15,-12 0-192-15,-3 2-528 16,0 11-904 0,-6 2-657 30,-6 6-671-46,0 1-1097 0,0-1-1088 0,6 5 1800 0,-2-24 1865 0</inkml:trace>
  <inkml:trace contextRef="#ctx0" brushRef="#br0" timeOffset="153026.2">27504 12619 4096 0,'-20'-27'2169'0,"20"22"-1641"16,4 0 1016-16,2 5-215 16,-3 1-585-1,7-6-96-15,6 0 32 16,10-5 0-16,20-8-128 15,-6-5-336-15,23-10 0 16,-2 10-16-16,1-18-48 16,-6 2 0-16,9-11-72 15,-3 2-64-15,2 19-24 16,-6-7-40-16,-15 13-40 16,1 15 104-16,-9 18-64 15,-8 18 168 1,-12 31 81-16,5-11 279 15,-5-15 72-15,1-2-72 16,5 3-216-16,8 7 64 16,-12-7-208-16,11-17 64 15,8-6-120-15,-11-11-64 16,13-13 112-16,4 0-56 16,-2-5-48-16,-6 3 88 15,9-20-200-15,-11 27 120 16,3-6-56-1,4 17 48-15,4 18 72 16,0 2-64-16,-1 2 72 16,-2 11 184-16,-3 2 128 15,6-17 32-15,1 2-104 16,9-7-136 0,-5 4-55-16,-3-12-41 0,20-8 48 15,-9-17 120-15,-12-10-96 16,14 12-32-16,-2-9-24 15,-10 5-8 1,10-41-40-16,0 15-24 16,4 18-8-16,4 7-88 15,-8 24 80-15,7-5-8 16,-1 2-56-16,4 4 112 16,-5 0-128-16,0-1 120 15,-2-2-32-15,1-2-16 16,-6 7-24-16,1-6 16 15,-9 4 40 1,5-5 72-16,9 11-24 16,-17 2-152-16,16-3 96 15,2 2-32-15,-1-14 56 16,2-16-32-16,2 8-16 16,5-7-24-16,0 3-32 15,-1-21 48-15,2-19-104 16,1 27 80-16,-7-2-40 15,-1 17 96-15,-6 2 80 16,12 2-16 0,-4 7 216-16,-6 10 384 15,-19 12 112-15,10-2-336 16,4 1 24-16,-10-2-384 16,-4-2-136-16,-15 7-40 15,-9-16-136-15,-4 1-1992 16,-12-3-2465-16,0 16-2681 15,-15-11 305-15,-11-10 5169 16</inkml:trace>
  <inkml:trace contextRef="#ctx0" brushRef="#br0" timeOffset="154058.82">30245 12813 2672 0,'-2'-5'1376'0,"-19"0"1161"0,9 0-705 0,4-4 961 15,-2-10 144-15,8 19-569 16,2-5-1832-16,12-10-432 16,4 15 1617-1,20-6-1321-15,8 1-40 16,10 2-112-16,-54 3-248 0,56 4-264 15,2 6 1080-15,-14 15-776 16,-3 20 1224-16,-17 9-760 16,-8 8-504-16,-12-5 464 15,-9 28 817-15,-16-7-617 16,-6-7-104-16,-12-20-672 16,15-11 1048-16,-3-11 272 15,9-12-832-15,12-12-408 16,6-2-400-16,0-8 640 15,13-25 320 1,22-24-231-16,11-17-418 16,15-13-879-16,2-20 1064 15,1 10 296-15,-17 20-264 16,-11 16-560-16,-21 18-624 16,-9 18 2080-16,-3 12-664 15,-3 15-1088-15,-9 5 1528 16,-10 23-1352-16,-5 6 1080 15,1 12-504 1,1 16 672-16,7-4-495 16,4-8-674-16,9-17 1002 15,2-3-97-15,4 0 520 16,5 3-1000-16,7-16-264 16,0 0 320-16,4-11 320 15,-1 2 536-15,6-8-1176 16,0-5-344-16,-5-4 656 15,3-5-744-15,-7 9-1473 16,-3 3-4048-16,-4 3-5154 16,-5 4 4290-1,-4-9 6073-15</inkml:trace>
  <inkml:trace contextRef="#ctx0" brushRef="#br0" timeOffset="163285.96">18544 14954 1392 0,'-13'-6'8'0,"-8"2"200"0,8-7 376 16,2 4 48-16,3-6-40 15,3-5-72-15,4 0 48 16,-2 11 177-16,1-2 39 16,2-2-144-16,0 11 48 15,0-12 88 1,0 12-776-16,0-2 584 0,3-2-400 15,8 4 313-15,2 1-537 16,5 3 464-16,6 1-16 16,11 3-208-16,5 2 176 15,0 12-96-15,0 1 48 16,9 3-200-16,-3 1 208 16,-9 4-224-16,0 4 48 15,1 1 128 1,-10-5-48-16,-12 3 16 15,9-9-8-15,-1-14-16 16,4-7 80-16,9-4 16 16,-12-15 105-16,14-13-105 15,4 7-104-15,-3-22 24 16,-1-6-128-16,-6 9 40 16,-5 10-24-16,-4 25-88 15,3-5-40-15,10 1 160 16,-12 4-128-16,4-3-56 15,8 6 72-15,-14 2-56 16,6 10 96 0,-2-6 24-16,0 2-200 15,0-6 288-15,1 0-32 16,10-2-8-16,-14 3-32 16,3 3 24-16,10-1 96 15,5-11-184-15,1-15 224 16,-3 20-72-16,4 1-224 15,-3-1 16-15,3 0 80 16,-1 11-112 0,13 5 144-16,-4-5-40 15,4 10-40-15,5 7 16 16,1-4-48-16,-1-1 336 16,0-8 1-16,-2-3-89 15,-14 2-72-15,13 8 8 16,-8-7 8-16,-4-6 0 15,4-6-96-15,-5 2 224 16,6-10-112 0,-6 8-48-16,-5 0 80 15,4-3-176-15,-3-5-64 16,1 1 112-16,-2-1 32 16,2 1-64-16,-2 2-80 15,10 1-104-15,6-2 88 16,-10-2 80-16,9-6-24 15,-2 7-48-15,-7 7-168 16,6 5 208-16,-11 6-96 16,20-11-104-16,-6 4 88 15,4-3-16 1,0 12-8-16,6-3-16 16,0 0 160-16,0-4-40 15,5-7-8-15,-4 2 160 16,6-1-80-16,-3 9 16 15,5-1-184-15,0-2 0 16,-5 6 0-16,1-2 88 16,-1 8 88-16,-3-3-80 15,0 9-8 1,9-13-64-16,0 8 144 16,1-18 152-16,-4 2-248 15,-3-3 16-15,-2 1-88 16,1-1 48-16,4-10 168 15,0-20-176-15,8 0-56 16,-6 16 0-16,-3 3 104 16,-1-1 104-16,-7 5-176 15,4 1-72-15,2 3 24 16,-2 4 160 0,-2 11-8-16,-1-1-232 15,-6 9 160-15,1-11-152 16,-3-8 272-16,0-3-32 15,3-6-72-15,1 3 40 16,10 0-112-16,-7-16 72 16,9 4-40-16,-3-12 72 15,0 12 24-15,3-1-272 16,4 16 328-16,5-6-208 16,1 6 176-1,0-2 48-15,1 4-360 16,6 9 464-16,2-2-40 15,-3 2-272-15,4-5 48 16,-6-7-88-16,-4-2 192 16,2-2-120-16,1 3 56 15,-24 5 104-15,41 3-88 16,-42-10 24-16,23 6 120 16,-4-4-104-16,2 13 104 15,3-7-144-15,-1 11-48 16,5-3-112-1,-3-8 272-15,-1-2-152 16,2-10 88-16,-1 9-32 16,7-3-160-16,2-2 192 15,-4 2-80-15,-3-12 0 16,3 11 8-16,-4 0-112 16,14 9 168-16,-2-3 16 15,-2 0 72-15,-3-7-104 16,3-14-208-1,-1 23 232-15,3-13 0 16,-10 10 136-16,-6-8 56 16,-9-1-304-16,-4-3 352 15,-1 10-144-15,1-3 48 16,-2-18-40-16,5 26-248 16,4-33 24-16,-4 6 56 15,-10-1 72-15,-13 6-1584 16,7 8-1401-16,-19 8-1488 15,-4-10-776-15,-6 16-184 16,2 12 4081 0,-29-11-56-16</inkml:trace>
  <inkml:trace contextRef="#ctx0" brushRef="#br0" timeOffset="166751.96">18579 14905 1664 0,'-25'-8'72'0,"10"-9"64"0,7 7 48 0,-3-13 440 16,-4 17 344 0,4-2 73-16,0-3-217 15,5-3-256-15,4 8-168 16,2 7-240-16,0 9-136 15,0 23-208-15,0-33 184 0,0 38 80 16,11 7 232-16,2-6 64 16,16-8-176-16,0 8 120 15,4-17-40-15,4 4 40 16,13-11 144 0,3-10-120-16,10-15 137 15,-15-6-249-15,16-6 80 16,-13-3-48-16,-1-6-96 15,3 7-104-15,-2-8-88 16,-6 14 40-16,19 9 8 16,-19 5 32-16,13 13-64 15,-8 3 40-15,-1-2 152 16,7 7 56-16,2-8-16 16,8 2-8-16,5 0-48 15,9-8-56 1,2-7 168-16,4-16 8 15,1-12-144-15,-5 1 48 16,3 5-152-16,0-7 24 16,-4 9 792-16,-16-17-848 15,-1 18-224-15,-7 20 192 16,0 5 48-16,-3 9-48 16,2 7-88-16,0-7 136 15,1-1-248 1,2 1 216-16,-3 2-88 15,3-12 88-15,-4 18 16 16,3-15 264-16,-7-3-240 16,8-6 72-16,-19 9-224 15,12 3 136-15,-1 3 0 16,-4 0-112-16,9-5 104 16,-13 13 48-16,5-13-48 15,3 4 24-15,4 1-208 16,4-3 72-16,-1-5 160 15,5-9-32 1,2-11-88-16,-5 10 0 16,-3 3 136-16,-5 0 24 15,-9-3-32-15,-4 6 8 16,-14-11-224-16,4 16 160 16,-3-1-288-16,4 11-1664 15,-2-3-1825-15,5-1-864 16,-12 6 1953-16</inkml:trace>
  <inkml:trace contextRef="#ctx0" brushRef="#br0" timeOffset="210687.61">22376 17743 2352 0,'0'0'0'0,"-35"-45"552"0,7 22-592 0,6 15 40 16,3-10 32-16,-2-2-8 15,3-5 176-15,-1-3 184 16,0 12 128-16,3-14 297 16,1 4-49-16,5-1 40 15,10 27-800-15,-9-24 576 16,7-4-16-16,7 7-208 15,5 1-176-15,9 6 32 16,7 6 64-16,2 10-56 16,11 17 80-16,3 3-176 15,-1 18 8-15,15-8 97 16,-11-2 31 0,16-11 56-16,-5-9 72 15,-4-6 200-15,-22-8-280 16,49-16 360-16,-17-14-408 15,12 0-152-15,18-40 0 16,10 1 120-16,-20 11-16 16,54-34-96-16,-25 25-320 15,-5 10 264-15,-26 32-104 16,42-10 384-16,-59 31-120 16,14 8 128-16,-12 18-32 15,0 11-263-15,-5 11 95 16,1 3-16-16,-4-17-136 15,-1 2 160 1,-5-9-128-16,0 1 104 16,-6-12 48-16,15-6-24 15,-4-9-160-15,-3-5 80 16,3 8 176-16,5-2-8 16,0 6-160-16,5-3-72 15,-1 3-152-15,1 7 120 16,0 6-80-16,1 1 152 15,1-1-88-15,-1-4-48 16,-5-7 160 0,1 2-104-16,-4 5 160 15,6-2-80-15,-3-3-80 16,7 0 56-16,5 8 336 16,4 3-192-16,7-1-104 15,-4-4 72-15,0 3-240 16,-4 2 120-16,8-10 88 15,7-8-144-15,2-9 272 16,4 2-240-16,-3-3 200 16,0 7 48-1,1-2-40-15,2 5 96 16,-4 0-136-16,4-3-32 16,-3 15 184-16,-1 1-216 15,7-3-48-15,-1-4 152 16,3 2-32-16,1 0 209 15,-3 0-121-15,8 0-24 16,13 0-136-16,0 5 48 16,-2 0 112-16,-1-2-224 15,1-2 56 1,-8 4-48-16,-6 10 64 16,-6-5 184-16,-7-7-184 15,-2-7 0-15,1 4-256 16,-9-1 272-16,-1 2-8 15,-5 0-16-15,-4 0-24 16,-2-3-168-16,-2-9 184 16,-6 6-160-16,-1 0 48 15,-3 3 80-15,-7 4 40 16,-1-2 80 0,-1 2-184-16,8 1 96 15,-13 4-72-15,-2 2-112 16,15 4 232-16,-2-4-32 15,-2-3-88-15,4-3 64 16,1-3-200-16,1 2 216 16,-3-2-168-16,1 4 56 15,5-8-96-15,-2-8-104 16,1 3-232-16,-6-2-416 16,7 2-241-1,-20-2 345-15,21-5-392 16,-17 3 16-16,-1 4 104 15,-5 1 167-15,-5 13-535 16,-13 2-32-16,7 3-1353 16,-15-5 953-16,-1 5-753 15,-9-10 1225-15,-2 4 672 16,-3-5-792-16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1:50:32.7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3-13T11:51:10.700"/>
    </inkml:context>
  </inkml:definitions>
  <inkml:trace contextRef="#ctx0" brushRef="#br0">6463 5502 2048 0,'0'0'0'0,"-5"-27"16"0,-1 5-40 0,14 4 40 0,4 2-16 0,-2-2-8 16,5 6-8-16,-12 4 0 15,3 6-208-15,-3-2-1560 16</inkml:trace>
  <inkml:trace contextRef="#ctx0" brushRef="#br0" timeOffset="985.3">5419 7655 1136 0,'-12'0'-16'0,"4"0"0"0,0 0 16 0,4-6 32 16,4-8 160-16,-10 5 160 15,5-2-24-15,5 1-24 16,10-6-8 0,6-1-120-16,1-4-104 15,17-4 24-15,-34 25-96 0,37-39 88 16,3 4 72-16,5 10-40 15,10-9 88-15,-9 7 104 16,-3 13 24-16,-4 14 80 16,-2 21 113-16,-16 19 103 15,4 0 8-15,-1 1-184 16,-11-2 24 0,-3-1-64-16,-7-15-80 15,-3 3-200-15,5-12-72 16,-2-9-8-16,3-4-96 15,1-3 64-15,2-16 0 16,-2-3-16-16,6-6-88 16,-4 1 16-16,4 6-80 15,14 2-8-15,-6 4-40 16,15-2-216-16,-12 2-272 16,16 3-720-16,13 11-745 15,0 0 649 1,16 1 1320-16,-29 3-1232 0</inkml:trace>
  <inkml:trace contextRef="#ctx0" brushRef="#br0" timeOffset="1856.78">8833 7624 1760 0,'-6'0'56'0,"-28"-5"-80"0,22 5 8 0,7 0 24 15,3-4 48-15,-3 4 160 16,1 0 248-16,-1 0 168 15,5 0-632-15,0 0 0 16,11 0 1000-16,3-2-744 16,-14 2-256-16,21-10 216 15,2-2-7-15,9 0 39 16,-5-2-48-16,0 0-72 16,-1 4-24-16,4 10-48 15,6-5 40-15,2 5 32 16,4 5 72-16,-4 5-72 15,-1 0 16-15,5-2 64 16,3-3-88-16,-5-3-32 16,-5 1 8-1,-9-3 32-15,11 1-48 16,-23-1 16-16,10 0 80 16,-4 1 184-16,-4 2 64 15,8-2-160-15,-7-5-72 16,9 2-16-16,0-12-56 15,6-3-56-15,6-10 0 16,-4 9-24-16,-7-2-64 16,8 1 24-16,2 2-40 15,-8 3-32-15,2 10-160 16,-12 4-200 0,-6 0-336-16,-2 4-776 15,-1 3-1073-15,4 6 1153 16,1-2 968-16,-11-8-768 0</inkml:trace>
  <inkml:trace contextRef="#ctx0" brushRef="#br0" timeOffset="7025">6121 7590 1304 0,'0'-6'-16'0,"0"-4"16"0,0 2 16 16,0 2 0-16,-1 0-24 15,-1 3 0-15,2-3 16 16,-5 2 16-16,2-1-24 16,-3 5 8-16,2-3-16 15,4 3 8-15,-4-2 16 0,-1-3-16 16,0 2 16-1,3 3-8-15,-7 0 8 16,7-2 8-16,-1 2 0 16,3-4 24-16,0 4-48 15,-5 0 48-15,2 0-32 16,0 0 40-16,-4 4 0 16,4-4 40-16,-2 0 40 15,2 0-16-15,-2 0-32 16,0 0 16-1,2 2-24-15,-3 1 0 0,3-3 0 16,-1 7 0 0,-2-4 24-16,-7 6 40 15,7-7 48-15,-1 2-8 16,1-1 0-16,-1-3 8 16,-1 1-16-16,0-1 48 15,-1 5-16-15,1-4 40 16,-2-1-16-16,2 0-15 15,-5 0 47 1,-1 0 72-16,-1 0-64 16,3 0 16-16,4 0 64 15,-12-6-40-15,4-1-96 16,-6 0 104-16,-10 2-88 16,12-3-24-16,-15 1-64 15,8-6 40-15,-5-4 48 16,-7-12-24-16,17 9-88 15,-31-19 8-15,19-12 0 16,5-1-32-16,9 5-24 16,-8-28 24-1,15 31-40-15,4-15 24 16,7 1-72-16,9-2 96 16,5 1-72-16,11-1 57 15,3 2 39-15,7 0-72 16,6 4 8-16,6-10 8 15,16 9 16-15,3-1-48 16,2 5 40-16,1 9-8 16,3-3 72-1,6 7 152-15,4 2 128 16,20-6 56-16,2-14-96 16,9 14-152-16,-12 15 216 15,2-1-272-15,-9 12-48 16,-1-4 88-16,-4 12-16 15,-4 6 184-15,-4 2 0 16,-5 7-71-16,-7 8-49 16,-1 8-48-16,-7-1 48 15,-1 10-184-15,-12-8 48 16,9 6 48 0,-17 13 24-16,4-3 112 15,-16 16 16-15,9 3-80 16,-9 6-128-16,-12-6-16 15,10-3-8-15,-5 2-40 16,9-1-72-16,-17-11 32 16,8 12 48-16,-6-10-48 15,-2-6 0-15,-4 2-8 16,-1 4 56-16,-6-4-80 16,-5 0 96-1,-8-5-32-15,-6 2 8 16,-7-4 0-16,-14-12-128 15,15 0 56-15,-15 1-8 16,-13 2 88-16,0-8-16 16,-23 10-120-16,-9-4 112 15,-6-5 40-15,0 0-112 16,-9 3-24-16,-7 5 80 16,-1-2-24-1,10-9-64-15,4 2-56 16,7-1 112-16,2-1-64 15,-2-3-8-15,-4 1 104 16,1 7-120-16,5-2-8 16,0-1 40-16,10-1 24 15,-4-2 208-15,12-5-120 16,14-3 32-16,22-9-72 16,9-5-16-1,4-8-8-15,12 5-160 0,3 1-880 16,3 4-1817-1,3 3-1784-15,13 9-1104 16,-5 33 3449-16</inkml:trace>
  <inkml:trace contextRef="#ctx0" brushRef="#br0" timeOffset="20660.25">1659 7969 200 0,'0'0'0'0,"0"0"0"0,0 0 0 0,0-3 8 15,-5-5-32 1,5 6 24-16,0-6 8 16,-3 2 0-16,3-1 32 15,0 4 24-15,0-1 24 16,5 4 32-16,-5 0-120 16,3 0 136-16,3 0 32 0,4 7 24 15,3 0 40-15,12 2 72 16,-12 2-8-16,11-1-8 15,-1-4 48-15,7 2-48 16,-6-6-16 0,13 1-8-16,0-3-120 15,-3 0-24-15,1 0-24 16,5 0 56-16,-1 0-88 16,1 0 32-16,0 2-40 15,-2 6 24-15,1-2 48 16,-7-1-8-16,6-4-24 15,1-1 8-15,-1-2 8 16,1-6-15-16,-1 2 23 16,1 0 40-16,-2-2-48 15,0 2-128 1,-4 2 152-16,-1 3-8 16,12-4 72-16,-20 5 96 15,-2-4-128-15,36 2 24 16,-5-6 40-16,-21 6 32 15,-3-8-24-15,-3-1-32 16,12 1 8-16,-1-1-8 16,-5 5-8-16,-1 2-40 15,-3 2-8 1,-2-2-16-16,9 1 56 16,-1-1 64-16,8-3-48 15,4 2 32-15,-2-5-23 16,-8-5 55-16,5 6-56 15,2-1-16-15,3 0-40 16,-4 2 48-16,9-2 40 16,4 0 24-16,-9-2-88 15,11-2 56-15,-3 4-8 16,1 0-80 0,9 3-8-16,-13 7 0 15,-4-3-56-15,1 3-8 16,0 0-8-16,10 1 32 15,-7 7 80-15,8-1-184 16,-6 3 120-16,3-6-8 16,-1 5 0-16,1-7 32 15,-9 7 48-15,20-3-120 16,-6-6 96-16,1 3 40 16,9-3 40-1,-12 0 33-15,7-4-33 16,10 4 0-16,-16-4 16 15,1 4-72-15,4-1 8 16,-4 1-40-16,-2 1-80 16,3 3 96-16,-5 6-96 15,-1-5-16-15,0 1 8 16,2-2 32-16,-4 0-40 16,-9 2 24-16,19 0 8 15,0 2-40-15,-4-8-16 16,-4 0 48-1,-5 0-40-15,-6 0 64 16,-6 4-184-16,12 1 224 16,-9 0-72-16,1-5 16 15,-1 0-16-15,3 0 48 16,1 0-96-16,2 0 32 16,-3-10 96-16,3 3-192 15,2 0 144-15,0 3 8 16,-7 4-72-16,5 0-8 15,-5 0-32 1,1 5 80-16,13-1-24 16,-10 1-72-16,7-5 80 15,-4 0 72-15,-2 0-168 16,2 0 112-16,3-5 32 16,-10 5-32-16,7 2-16 15,-8 1 80-15,4 1-128 16,2 3 89-16,2-4-73 15,-8-1-16-15,11 1 80 16,-12 3-24 0,-5-2 0-16,5 1 16 15,-2-5-104-15,-4 0 112 16,-1 0-48-16,6 0 16 16,-6 2-80-16,7 1 48 15,-2-1 40-15,1-2-144 16,3 0 128-16,1 0-72 15,2 0 144-15,-7 0-48 16,4 3-16 0,-3-3-32-16,3 5-48 15,2-1 152-15,2-4-56 16,-2 0-128-16,3 1 96 16,1-1-40-16,6 0 8 15,3-5 32-15,-1 0-8 16,-10-5-40-16,19 1 16 15,-10 3-8-15,6-4 8 16,-1 2-8-16,-1 2-112 16,7 2 56-16,-9 0 120 15,4 2-72 1,4-2-248-16,-8-2 328 16,-13 3-56-16,14 3-48 15,-11 0 104-15,0 3-32 16,-6 2-192-16,5 1 160 15,-6-2-80-15,1 1 144 16,-3 4-128-16,-3-4 40 16,-8 0-56-16,5 0 16 15,1 0 80 1,1 0 8-16,1 2-128 16,2 6 24-16,-3-8 32 15,-11 4 96-15,1-3-112 16,0 3 24-16,-4-5-32 15,-7 2 64-15,4-1 32 16,-2-3-112-16,-1-2 136 16,-9 0-136-16,7 0 88 15,-4 2-16-15,3-1-56 16,-6 5 152-16,1-4-256 16,-1 0 184-1,-3 1-256-15,-3 7-528 16,0 7-793-16,-3 21-823 15,-11 8-777-15,-6 7-1752 16,3 21 152-16,-11 17 4233 16,24-71-1192-16</inkml:trace>
  <inkml:trace contextRef="#ctx1" brushRef="#br0">26963 18619 0,'0'0'0,"0"0"0,-98 120 15,102-128-15,0 26 16,-26-1-16,22-17 16,5 19-16,-5-6 15,0-13 79,0 0-47,0 0 0,0 0 0,0 0 15,0 0-15,0 0 0,0 0 0</inkml:trace>
  <inkml:trace contextRef="#ctx0" brushRef="#br0" timeOffset="38906.93">15747 12204 2752 0,'-29'1'2025'0,"-34"8"-601"0,9-11 552 16,4 7 609-16,-11-8-321 16,3-1-671-16,7-14-257 15,0-33-216-15,10 21-440 16,14-23-112-16,-3-16-159 16,12-19 175-16,18 88-584 15,-16-91 720-15,10 2-56 0,12 5 392 16,12 0 56-1,22-2-503-15,22 11 71 16,11-10 64-16,12 22-224 16,16 10-40-16,-4 24-176 15,9 14-160-15,2 22-24 16,-1 27 40-16,-11 4-8 16,-12 17-104-16,-7-3 8 15,-29 11 104-15,-6 26-40 16,-26 3 104-1,-8-2-160-15,-10-17 168 16,-22 15 104-16,-14 5-111 16,-19-10 143-16,-4-14 24 15,-11-21-8-15,-8-13-16 16,-10-11 0-16,2-14-208 16,1-10 96-16,12-34-344 15,4 14-56-15,27 0 64 16,3-24-296-16,9 15-1048 15,10 9-1241-15,11 1-2440 16,9 31-4657 0,13-14 264-16,12-6 8106 15</inkml:trace>
  <inkml:trace contextRef="#ctx0" brushRef="#br0" timeOffset="39812.19">16260 11701 1856 0,'0'0'0'0,"-5"20"1400"0,3-17-184 0,15-2 1073 15,5 8 199-15,11-9-367 16,13 6-305-16,14-10-391 15,16 4-233-15,10 0 128 16,9-1-360-16,4-9 81 16,-95 10-1041-16,98-25 864 0,14 1 136 15,18-11-56-15,1-24-160 16,9-4-392 0,7 4-47-16,7-10 239 15,-4-21-224-15,-5 0 0 16,3 0-144-16,-5-2-72 15,-13-6 8-15,-7-6 88 16,-2-6-120-16,-4-9 200 16,-10 1-88-16,-16-14 112 15,-7-5 80-15,-12 0-176 16,-8 0-136-16,-3 0-32 16,-14 10 0-16,-12 15 152 15,-9 11-440 1,1-1 304-16,-5 11 176 15,-1 2-288-15,-6 14 8 16,-1 6 0-16,-7 2-24 16,-4 11 120-16,-3 13-104 15,-2 3 56-15,-3 11-48 16,-1 9-32-16,4 6-112 16,1-5 136-1,1 4-56-15,-4 5 104 0,3-1-64 16,-6 0 80-1,1 4-96-15,0-3 24 16,-4-4 16-16,2 8 96 16,-2-4-72-16,-6 10 80 15,-1 0-168-15,-3 9-64 16,-10 8 128-16,-21 15 136 16,-4 18-104-1,-4 9-8-15,-7 2-64 0,10 1 8 16,11-8-240-1,14-8-264-15,9-14-1520 16,14-4-1673-16,13-13-2240 16,20-13-1577-16,14-7 1841 15,11-40 5465-15,-46 30-1280 0</inkml:trace>
  <inkml:trace contextRef="#ctx0" brushRef="#br0" timeOffset="39965.24">19261 8781 3768 0,'-2'0'1689'0,"-4"-11"4344"0,6 6-2544 0,18-1-785 15,9 7-447 1,8 9-857-16,5 15-768 16,21 9-560-16,15-3-232 15,10 15-1904-15,-1 13-4962 16,-8 6-2968-16,-77-65 9994 16,34 54-2792-16</inkml:trace>
  <inkml:trace contextRef="#ctx0" brushRef="#br0" timeOffset="42254.79">14114 16352 3272 0,'-10'3'2225'0,"-9"2"-721"0,17-5 464 15,2 0 473-15,0 0-4882 16,7-4 8275-16,14 4-5642 16,7 5-264-16,13-4-360 15,0 3-1601-15,4 1-2800 16,-2 5-1248-16,-43-10 6081 15,36 5-1536-15</inkml:trace>
  <inkml:trace contextRef="#ctx0" brushRef="#br0" timeOffset="42801.34">14504 15984 1992 0,'-13'-11'1392'0,"-8"-18"553"0,13 13 1175 15,-7-12-351-15,-1 13 232 16,4-3-1105-16,0 3-48 16,4-1-583-1,0-17-297-15,-5 17-136 16,-1-8-168-16,-2 9-344 16,16 15-320-16,-19-18 144 0,-1 2 8 15,3-9 48-15,1 6-160 16,8 10 128-16,1 9-88 15,1 14-88-15,-9 22 240 16,-2 28-208-16,-1 27 280 16,2 35-23-16,3 1-105 15,2-18 24 1,-2 82 760-16,8-88-440 16,-1 59-424-16,3-45 184 15,3-22-72-15,3-18-80 16,3-26-56-16,7 5-336 15,-6-34 280-15,1 2-1024 16,-2-11-881-16,1-11-1023 16,-4-14-1441-16,-3-32-3121 15,-10-15 473-15,-41-32 5625 16</inkml:trace>
  <inkml:trace contextRef="#ctx0" brushRef="#br0" timeOffset="43003.24">13833 16495 4761 0,'-27'0'3408'0,"14"3"-1375"0,13-3-2033 16,13 0 5561-16,12 0-3025 15,25 5-1167-15,19 3-297 16,13-3-392-16,6-5-168 16,0-4-216-1,-3-1-608-15,-8 0-976 16,-77 5 1288-16,68-4-3417 0,-10-2-2568 15,-10-1-2545-15,-10-6 5842 16</inkml:trace>
  <inkml:trace contextRef="#ctx0" brushRef="#br0" timeOffset="43297.81">14922 16145 6193 0,'-8'0'3401'0,"-19"2"-1817"0,14 1 1200 0,-1 11-959 16,-25 22 15-16,9 25-832 15,-4 9-143-15,-3 4-113 16,13 0 280-16,8 9 168 16,6-10-488-16,6-5-263 15,4-68-449-15,3 59 144 0,10-5-24 16,14-10 312-1,13-15-568-15,0-8-144 16,7-6-1289-16,4-14-983 16,5-23-1977-16,-1-21-3633 15,-1-17 2289-15,-25-4 4641 16</inkml:trace>
  <inkml:trace contextRef="#ctx0" brushRef="#br0" timeOffset="43701.41">15206 16233 3672 0,'-10'1'3521'0,"-10"4"-984"0,18-5-137 0,5 3 273 16,4 13 567-16,7 25-967 15,4 12-817-15,-1 9-752 16,-2 14-160-16,-9 2-184 16,-6 8-79-16,-5-1-369 15,5-85 88-15,-16 76 120 0,-1-15 32 16,9-21-32-16,4-13 56 15,3-22-184 1,1-13-504-16,14-32 183 16,15-29-319-16,2-3-8 15,14-80-832-15,-12 7 48 16,3 4-81-16,-14 60 857 16,-3 9 504-16,-16 61 168 15,-3 13 120-15,-3 24 184 16,-18 42 8-16,-4 11 600 15,2 13 585-15,6-3-377 16,5-16-552-16,12-10-664 16,13-4-120-1,6-20 88-15,9-7-1552 16,7-10-2945-16,-13-13-3881 16,6-16 3185-16,-6-18 4225 0</inkml:trace>
  <inkml:trace contextRef="#ctx0" brushRef="#br0" timeOffset="43935.83">15764 15954 2984 0,'3'0'1761'0,"30"20"279"15,10 14 1673-15,-3 31-1129 16,-11 21-903-16,-15 10-393 15,-19 15-200-15,-25-5-32 16,-10-1-608-16,-5-3-159 16,-11 1-706-16,16-19-1031 15,40-84 1448-15,-32 82-5761 0,1-23-3993 16,18-39 8210-16</inkml:trace>
  <inkml:trace contextRef="#ctx0" brushRef="#br0" timeOffset="45127.53">16286 16326 5209 0,'-57'-6'3792'0,"51"6"-1639"0,6-4-353 16,0-2 561-16,5-2-737 16,8 5-1104-16,24 3 136 15,4-7-208 1,31 1-295-16,2-8-121 16,5 0-257-16,-13 1 9 15,-15 13-1928-15,-29 9-2689 16,-10 16-2617-16,-14 17 4970 15,-3-36 1088-15</inkml:trace>
  <inkml:trace contextRef="#ctx0" brushRef="#br0" timeOffset="45295.73">16215 16678 5921 0,'-22'1'2608'0,"4"8"-1759"15,26-8 1023-15,18-1 120 16,22-4-71-16,21-8-1425 15,14 2-504-15,13-4-1088 16,7 10-5386-16,-13 4-159 16,-73 0 5217-16</inkml:trace>
  <inkml:trace contextRef="#ctx0" brushRef="#br0" timeOffset="45991.72">17631 16063 2176 0,'-41'-10'2577'0,"12"4"-129"0,3 2-151 15,-4 0-665-15,-11 12-224 16,1 21-32 0,-5 19-63-16,10-8-241 15,-8 44 152-15,14-6-248 16,0-4 9-16,16-21-489 16,13-53-496-16,-6 65 808 0,7-6-640 15,27-14-184-15,-3-17 104 16,17 0-192-16,16-18 216 15,-4-18-16-15,3-27-288 16,-9-17-40 0,5-13-192-16,-13-14 368 15,-16 9-720-15,-15-12-49 16,-9-10-399-16,-11 7 240 16,-13 33-72-16,-14 33-609 15,1 23-855-15,6 24-2321 16,2 38 200-16,5 15 2953 15</inkml:trace>
  <inkml:trace contextRef="#ctx0" brushRef="#br0" timeOffset="46154.19">17936 16742 5769 0,'-2'0'2144'0,"-7"-3"601"0,17-9-505 0,6-2-943 15,2-1-1137-15,-1 7-737 16,4 2-4160-16,7 6-2400 16,-6-4 5241-16</inkml:trace>
  <inkml:trace contextRef="#ctx0" brushRef="#br0" timeOffset="46842.19">18473 16008 5529 0,'0'0'0'0,"-17"-15"2832"0,10 0-1912 15,7 1-143-15,0 4 79 0,-6 10-480 16,-1 4-360 0,3 11-8-16,2 5 64 15,2-5-32-15,3-4-184 16,8-7 96-16,-11-4 48 15,7 1 96-15,3-1 184 0,-4 0 152 16,0 0 56-16,-2-10-128 16,-4 4 144-16,0-9-72 15,-2 15-191-15,0-6-249 16,-2 6 128-16,0 0-128 16,1-4 192-16,2 4-144 15,-1-4-48 1,0 4 104-16,2 0-96 15,-3 0 872-15,3-4-424 16,0 2-80-16,0-2 8 16,0-2-120-16,0 6 256 15,0 0-344-15,0 0-848 16,0-10 1608-16,0 10-928 16,0 0 0-16,0 3 456 15,-5 16-408-15,-4 4-160 16,-4 6 288-1,3-3-192-15,-1 17 224 16,1-14-48-16,6 1-224 16,4-6 152-16,0-10-72 15,3-2 177-15,11-4-57 16,1-3-40-16,10-3-288 16,1 7 152-16,9 1 256 15,4 5 120 1,-12 3-408-16,-3 14 48 15,-13 9-24-15,-11 0 56 16,-8 22 592-16,-25 0-632 16,-8 6 488-16,-2-5-544 15,-13 0-240-15,16-16 664 16,1-10-808-16,20-18-2073 16,-2-14-2840-16,15-19-3561 15,6-49 6058-15</inkml:trace>
  <inkml:trace contextRef="#ctx0" brushRef="#br0" timeOffset="47027.76">18449 16012 6633 0,'0'0'0'0,"-22"-18"4057"0,19 3-1913 16,17 2-551-16,7 3-449 15,19 10-712-15,23 0-520 16,12 12-1176-16,10 12-5034 15,10 16-503-15,-49-18 5257 16</inkml:trace>
  <inkml:trace contextRef="#ctx0" brushRef="#br0" timeOffset="47303.38">19485 16024 3520 0,'-19'-2'3609'0,"8"-2"-864"0,5 5 783 0,-12 14-887 0,-13 18-609 15,-13 19-511-15,-14 13-105 16,11 4-648-16,-15 9-720 15,14-9-224-15,4-2 128 16,3-12-216-16,41-55 264 0,-28 38-1864 16,6-12-2129-16,11-8-2857 15,7-17 9-15,3-18 5057 16</inkml:trace>
  <inkml:trace contextRef="#ctx0" brushRef="#br0" timeOffset="47498.43">19040 16022 5753 0,'-26'1'3448'0,"18"14"-2103"16,16 28 751-16,-2 1 265 15,22 11-1025-15,5 5-912 16,19 2-520 0,5-4-528-16,4-4-2569 15,-11-6-3184-15,-7-15 1384 16,-15-12 3521-16</inkml:trace>
  <inkml:trace contextRef="#ctx0" brushRef="#br0" timeOffset="47786.82">19885 15719 2408 0,'-15'0'5337'0,"6"0"-3440"0,9 10 1279 16,3 19 313-16,-5 21-272 16,-14 34-577-16,-13 6-223 15,5 9-1345-15,-11 4-584 16,24 2-280-16,0-10 240 16,7-14-432-16,4-81-16 15,0 63-120-15,4-18-320 16,-1 2-160-16,-3-22-1008 15,3-1-641-15,0-13-2336 16,0-8-2376-16,4-31-1361 16,-4-12 6402-16</inkml:trace>
  <inkml:trace contextRef="#ctx0" brushRef="#br0" timeOffset="48134.76">20255 16220 5385 0,'-27'-10'3952'0,"-7"-7"-1231"0,26 4 192 0,8-2-825 15,0 0-343-15,16 9-1217 16,12-7-304-16,23 7-208 16,10 0 144-16,-5 7-232 15,-5 13-1145-15,10 1-2831 16,-61-15 4048-16,49 21-7914 15,-22 14 2721-15,-22-30 3913 0</inkml:trace>
  <inkml:trace contextRef="#ctx0" brushRef="#br0" timeOffset="48318.7">20132 16487 7713 0,'-47'0'5553'0,"-22"11"-3072"0,57-3-1273 16,23 3-1232-16,16-1 832 15,24-5-368-15,25-1-360 16,23-4-456-16,10 0-2264 16,-4 0-4954-1,-8 1 1289-15,-73-1 4969 0</inkml:trace>
  <inkml:trace contextRef="#ctx0" brushRef="#br0" timeOffset="48685.07">21101 16067 5961 0,'-16'-5'1880'0,"-24"-20"-303"0,23 21-153 0,-3 4 256 16,-19 14 417-16,-6 30-705 15,2 7 56-15,3 20-135 16,17-2-601-16,14 1-344 16,7-8-432-16,10-11 248 15,-8-51-184-15,19 41 128 16,7-11 544-16,17-10-680 16,2-16-168-16,-3-11 256 15,0-19 120-15,-5-28 216 16,-13-3-656-16,-8-9 144 15,-16-17-104-15,-4 2-88 16,-23 6-104-16,-13 22-416 16,0 17-897-16,10 26-1631 15,2 21-3834-15,4 34 1505 16,13-17 4289-16</inkml:trace>
  <inkml:trace contextRef="#ctx0" brushRef="#br0" timeOffset="48865.39">21495 16582 9714 0,'-27'-10'5641'0,"11"4"-4217"0,22-9-1384 0,6 1-752 0,-6 9-2857 15,8 5-5465 1,-7 0 5538-16</inkml:trace>
  <inkml:trace contextRef="#ctx0" brushRef="#br0" timeOffset="49223.35">22012 16047 5609 0,'-12'-23'2960'0,"6"8"-2504"15,17 5 185-15,-8 8 791 16,-19 14-600-16,-16 42-352 16,-9-1-264-16,2 11 176 15,10-2 88-15,7 7-240 16,9-20 89-16,5-4-105 16,8-45-224-16,3 29-168 0,10-8 160 15,14-9 80-15,17-7 160 16,4-5-128-16,6-7-152 15,-6 7 344 1,-11 0 160-16,-13 7 296 16,-12-1-152-16,-9 8-120 15,-6 16-136-15,-20-5-392 16,-9 14 32-16,-13 5-160 16,5-5-976-16,-8 0-3209 15,5-1-4209-15,-22-20 5498 16</inkml:trace>
  <inkml:trace contextRef="#ctx0" brushRef="#br0" timeOffset="49372.94">21696 15972 7681 0,'-8'-19'3041'0,"1"-18"-2025"0,44 22-232 0,5 4-896 0,12 21-40 16,20 18-1968-16,-5 5-5466 15,-18 5 5042-15</inkml:trace>
  <inkml:trace contextRef="#ctx0" brushRef="#br0" timeOffset="50389.61">15761 10073 1160 0,'-2'0'216'15,"2"-9"728"-15,-3 4 1112 16,3-3-167-16,0 6-657 16,0-2-488-16,11-6 561 15,-7 10-145-15,5 0 392 16,-2 1-8-16,-1 12-215 16,-6-13-1329-16,8 10 960 0,5 22 264 15,-3 7-240 1,-4-11-431-16,5 30 431 15,-4 16 48-15,-4 13 0 16,-3 16 24-16,3 0-199 16,-3-6-241-16,0-6 40 15,3-48-408-15,-3 71 368 16,0-55-352-16,3-26-160 16,1 0-72-16,-1-13-8 15,5-3-352-15,-5-7-888 16,7-5-1097-16,-1-10-1319 15,-2-10-2626 1,1-7-3408-16,-10-34 6714 0</inkml:trace>
  <inkml:trace contextRef="#ctx0" brushRef="#br0" timeOffset="51000.36">12818 10295 3072 0,'-21'0'1472'0,"11"-3"-983"15,17 1-561-15,10 2-112 16,1 0-713-16,12 13-1407 15,11-3 1840-15,-29-9-640 16</inkml:trace>
  <inkml:trace contextRef="#ctx0" brushRef="#br0" timeOffset="51170.21">13336 10348 3160 0,'-5'0'2441'0,"13"0"-177"0,6-7-239 15,-1 0-673-15,3 3-1160 16,10 4-512-16,14 0-2185 16,-5 0-2872-16,1 8 3233 15,-12-7 1064-15</inkml:trace>
  <inkml:trace contextRef="#ctx0" brushRef="#br0" timeOffset="51304.75">13783 10329 1168 0,'0'0'136'0,"4"0"1112"0,12 0 816 0,0 0-351 16,1-4-929-16,11 4-792 16,-3 3-712-16,10-3-1873 15,4 0-15-15,6-4 2448 16,-19-2-856-16</inkml:trace>
  <inkml:trace contextRef="#ctx0" brushRef="#br0" timeOffset="51419.37">14311 10280 1096 0,'0'0'-8'0,"27"0"144"0,9-10 664 16,9 2-360-16,9-2-448 16,-7 0-680-16,9 6-56 15,-2-3-272-15</inkml:trace>
  <inkml:trace contextRef="#ctx0" brushRef="#br0" timeOffset="51561.23">14991 10201 1136 0,'19'0'592'0,"25"-4"1616"0,15-10-903 0,7 4-585 16,1 0-368 0,9 4-448-16,9 1-440 15,4 5-1977-15,-4 1 345 16,-9 7 2064-16,-59-8-784 0</inkml:trace>
  <inkml:trace contextRef="#ctx0" brushRef="#br0" timeOffset="51641.05">15941 10163 728 0,'3'0'296'0,"18"0"-208"0,16-6-56 0,-8 1-88 16,-4-4-1024 0</inkml:trace>
  <inkml:trace contextRef="#ctx0" brushRef="#br0" timeOffset="52657.66">11759 9995 1392 0,'-8'0'136'0,"-19"6"88"16,11-2 104-16,5 5 224 16,-5 6 992-16,-4 7-295 15,6 16 319-15,1-9 200 16,2 11 161-16,6-7-257 16,5 3-424-16,10-4-471 15,-10-32-777-15,20 26 432 16,16-3-40-16,5-6-176 15,0-4 8-15,0-13-48 16,3-13 88-16,-11-13-32 16,1-8 0-16,-20-9-24 15,1-1-104-15,-12 4-72 16,-3-4 48 0,-10-4 8-16,-12 2 88 0,-10 7-168 15,-8 17-72-15,11 20-432 16,5 9-672-1,5 20-1409-15,7 12-2048 16,9 2-1680-16,3-3 4297 16</inkml:trace>
  <inkml:trace contextRef="#ctx0" brushRef="#br0" timeOffset="53068.62">12181 10275 4304 0,'0'0'0'0,"-59"-5"6434"0,43 2-4090 0,12-4-1592 0,4 2-704 16,0 0-440-16,7 5-1848 16,22 0-3777-16,-5 0 1928 15,-7-3 2953-15</inkml:trace>
  <inkml:trace contextRef="#ctx0" brushRef="#br0" timeOffset="53436.23">12465 9835 2560 0,'-8'-1'1920'0,"-5"-13"33"0,11 8-481 0,2 2 177 16,0 6 143 0,-1 9-1448-16,-4 9-120 15,-3 10 80-15,2 8 48 16,-2-15-64-16,4 4-160 15,4-2-128-15,0-25 0 0,0 19 8 16,13-4-8-16,3-5-64 16,20-1 96-16,-1-3-72 15,3-5 56-15,-12 2 16 16,9 2 88 0,-9 0 16-16,-10 9-8 15,-5 2 352-15,-8 3 225 16,-7 11 167-16,-14-6-144 15,-9 10-176-15,-10 6-112 16,8-11-240-16,2 1-192 16,-4-7-392-16,10-11-1808 15,7-3-2929-15,7-18-2401 16,4-36 5410-16</inkml:trace>
  <inkml:trace contextRef="#ctx0" brushRef="#br0" timeOffset="53610.84">12523 9760 5689 0,'0'0'0'0,"-26"-10"5193"0,26 0-2353 0,13 0-703 15,1 6 407-15,15-2-1367 16,14 6-849-16,20 2-368 16,8 2-1209-16,-12 5-2087 15,32 7-8267-15,-57-7 7931 16</inkml:trace>
  <inkml:trace contextRef="#ctx0" brushRef="#br0" timeOffset="61387.99">27083 14185 2144 0,'-4'0'968'0,"-24"-25"1025"0,20 12-1289 0,8 1 1080 15,4 12 817-15,5-4-273 16,26 0-575-16,15-1-321 15,19 8-312-15,32-8 825 16,18 11-169-16,17 3-688 16,-136-9-1088-16,151 6 928 0,19 0-144 15,8 2 129 1,8-13-297-16,11 1-160 16,6-5-240-16,2 4 168 15,-3 4 200-15,-14 0 176 16,-12 1-640-16,-14-15-88 15,-16 21 96-15,-19-6 264 16,-13 9 481-16,-18-4-801 16,-19-9 160-1,-15 4-528-15,-23-1 304 16,-13 1 440-16,-6 1-736 16,-16 9 168-16,-4-9-1025 15,-8 4-303-15,-10 0-920 16,-22 0-1921-16,-18 20-2177 15,-21 17-1359-15,-34 22 3648 16,2-30 3025-16</inkml:trace>
  <inkml:trace contextRef="#ctx0" brushRef="#br0" timeOffset="61874.66">27138 15533 2680 0,'-8'-10'2841'0,"-5"-11"-1593"0,29-12-1312 0,21 19 1424 16,18-11 1337-16,18 0 247 15,16-3-767-15,15 2-425 16,26-5-359-16,17 17-457 16,-17 9-344-16,98 5 96 15,-228 0-688-15,148 11 304 16,55-3 272-16,-2 13 64 15,4-15 97-15,-4 13-361 16,-20-4-144-16,-18 8 256 16,-21-11 80-16,-22-3-296 15,-19-9-208-15,-22 2-184 16,-19 1 216-16,-16-1-8 16,-20 6-336-16,-15-8-1056 15,-9 0-1729-15,-11 3-2176 16,-16 2-3969-1,-20 5 3665-15,6-4 4441 16</inkml:trace>
  <inkml:trace contextRef="#ctx0" brushRef="#br0" timeOffset="68766.78">26318 16468 1808 0,'-24'-6'1264'0,"19"2"-984"0,4-3 560 15,7 0 489-15,1 4-25 16,7-4-992-16,1 7-280 16,2 5-136-1,1 5 40-15,3 3-1376 16,-7 2-2041-16,7 3 2321 15,-18-15 248-15</inkml:trace>
  <inkml:trace contextRef="#ctx0" brushRef="#br0" timeOffset="69330.03">26820 16101 1312 0,'-11'-5'1792'0,"0"-3"-352"0,3-7 1633 0,5-4-168 16,1 4-705-16,1-6-671 15,1-5-521-15,0-2-256 16,0-2-152-16,0-12-600 16,-5-3 176-16,-10-10 240 15,15 55-416-15,-22-39 592 0,-7 5-288 16,3 9-144-16,1 0 184 15,-4 25 41-15,6 0-1 16,-7 52 152 0,-7 10-120-16,13 21 624 15,5 9 584-15,1 8-287 16,8 11-825-16,2 13 56 16,4-6 56-16,-3-13-272 15,4-12 88-15,3-3-608 16,8-7 264-16,2-20-232 15,-7-7 96-15,0-14 344 16,0-22-616 0,-3-3-408-16,0-6-664 15,-5-5-929-15,-7-10-1280 16,-13-26-2688-16,-16-13-2089 16,-9-27 5258-16,-3-3 2328 15</inkml:trace>
  <inkml:trace contextRef="#ctx0" brushRef="#br0" timeOffset="69495.44">26091 16462 4312 0,'-5'0'1545'0,"-21"-11"535"0,34-4 49 0,26-2 119 0,11 7-359 15,-2 6-897 1,45-1 272-16,-3 5-1104 16,7 6-576-16,6 2-1889 15,-26-3-1423-15,26 10-3562 16,-98-15 7290-16,105 5-2872 0</inkml:trace>
  <inkml:trace contextRef="#ctx0" brushRef="#br0" timeOffset="69764.92">27448 16003 5073 0,'-10'-9'2640'0,"-5"2"-2328"0,14 7 1057 0,-10 0 583 15,-20 11-328-15,-9 33-736 16,-3 7 457-16,-2 13-49 16,0 8-104-16,5 3 33 15,14-7-505-15,-3-1-136 16,29-67-584-16,-11 67 680 0,0-5-176 16,14-15-280-1,26 3-512-15,8-11-8 16,3-14-248-16,13-5-1417 15,0-17-3272-15,5-26-2584 16,-7-11 3312-16,-24-16 3529 16</inkml:trace>
  <inkml:trace contextRef="#ctx0" brushRef="#br0" timeOffset="70170.94">27555 16200 3328 0,'-13'-6'3681'0,"4"-2"-2889"0,17 2 1025 0,8 4 719 15,3 3-119-15,8 15-905 16,-4 14-544-16,-3 17-112 16,-7 8-39-16,-2 4-281 15,-7 1-344-15,-11 0 16 16,7-60-208-16,-13 52 472 0,-3-8 128 16,2-19-312-16,9-10-200 15,5-4-280-15,0-15 296 16,19-10 152-1,18-29-616-15,5-22-152 16,9-9-912-16,-11-17 39 16,-3-2 177-16,-16 24 544 15,-13 47 584-15,-8 18-280 16,-6 5 184-16,-15 29 712 16,-6 15 632-16,-1 12 48 15,8-4-447-15,2 6-137 16,13-13-296-1,8-5-288-15,17-10-288 16,10-5-633-16,5-6-2455 16,5-6-2850-16,1-12-1111 15,3-18 5393 1</inkml:trace>
  <inkml:trace contextRef="#ctx0" brushRef="#br0" timeOffset="70326.7">28179 16291 3048 0,'-3'0'1721'0,"-13"-4"1487"0,12 4-175 0,4 0-3033 16,0 0 0-16,13 4 4577 15,16 7-4617-15,-3 3-528 16,19 0-2657-16,11 1-4201 16,-26 6 4146-16,-17-16 2240 0</inkml:trace>
  <inkml:trace contextRef="#ctx0" brushRef="#br0" timeOffset="70510.47">28137 16536 4344 0,'-24'0'2657'0,"-5"2"376"0,20-2 895 0,9 0-2663 16,8-2-1105-16,16 2-72 15,22-8-384-15,10 8-1849 16,13 0-3944-16,8-6 376 15,-20-4 4489-15</inkml:trace>
  <inkml:trace contextRef="#ctx0" brushRef="#br0" timeOffset="70810.19">28840 16140 3312 0,'0'0'0'0,"-29"-14"5113"0,14 12-2176 0,6 2-289 0,-20 11-839 0,-11 28-313 0,-3 16 89 16,2 7-161 0,19-3-376-16,-2-10-368 15,8-4 368-15,11-4-271 0,5-41-777 16,0 37 280-16,13-12-112 16,14-5-336-16,4-9 168 15,6-7 168-15,-1-13-224 16,5-17 72-16,-1-15-336 15,-13-14-240-15,-5 4-265 16,-10 3-799-16,-16-17-1209 16,-24 8-999-16,-3 2-937 15,-9 34-993-15,-3 9 3274 16,3 12 1224-16</inkml:trace>
  <inkml:trace contextRef="#ctx0" brushRef="#br0" timeOffset="71094.22">29050 15953 6377 0,'0'0'0'0,"-5"-19"3097"0,29 9-1681 16,3 3 744-1,12 10-319-15,-9 23-281 16,10 16-528-16,2 19-192 15,-3 3-247-15,-15 16-649 16,-13 9 696-16,-11 3-488 16,0-92-152-16,-26 84-144 0,-6-1 256 15,-26-14 152-15,-1-5-16 16,-5-16-224-16,3-8-1593 16,15-1-3152-16,2-27-4336 15,1-7 4256 1</inkml:trace>
  <inkml:trace contextRef="#ctx0" brushRef="#br0" timeOffset="72453.74">29659 16179 2304 0,'-4'0'1296'0,"-20"-9"1761"0,16 9 536 15,8-2 320 1,-2 2-1129-16,2 0-2784 15,0 1 3257-15,14 3-2113 16,12-8 80-16,14-4-856 16,2-1-408-16,6 6-296 15,-48 3 336-15,50-14-552 0,-7 8-1776 16,13 2-3017-16,-32 4-3145 16,-8 14 3889-16,-16-6 3361 15</inkml:trace>
  <inkml:trace contextRef="#ctx0" brushRef="#br0" timeOffset="72645.49">29653 16396 4280 0,'-10'0'2545'0,"-7"0"-441"0,17 0-2104 0,11 0 5546 16,15-6-3994-16,27-4-576 15,17 0-656-15,17-3-336 16,4 2-880-16,-9 1-3833 15,-10-1-4305-15,-30 7 6394 16</inkml:trace>
  <inkml:trace contextRef="#ctx0" brushRef="#br0" timeOffset="74066.13">30580 15948 2008 0,'0'0'0'0,"-11"-12"2576"0,6 2 697 0,5-1 344 15,0 1-560 1,-3 5-1353-16,3-5-992 16,0 7-392-16,-5 6 360 15,5 4-720-15,0-4 464 16,-3-8-432-16,3 5 8 15,0 0 0-15,0-3 585 0,0 3-425 16,0 3-224-16,0-3 64 16,3 0-256-16,3-8 576 15,-2 6-664-15,-1 2 384 16,0 0 80 0,-3 0-120-16,0 0 0 15,0 0-185-15,0-5 370 16,0 0-442-16,3 1 474 15,-3 4-217-15,0 1 176 16,0 2-553-16,0-7 425 16,0 4-48-16,0-4 8 15,0 4-8-15,0 0 0 16,0 0 0-16,0 0 0 16,0-2 305-16,5-6-425 15,-2 8 184 1,1 0 216-16,-4 0-280 15,0-2 464-15,3 2-296 16,-3-4 96-16,3-2 112 16,-3 2 32-16,3 4-40 15,-3 0-368-15,0 0 0 16,0-6 352-16,0 6-352 16,0-4 424-16,0 4-424 15,0 4 176 1,-3 1-112-16,-2 0 16 15,-1-5 120-15,-1 0-136 16,4 6 48-16,-3 0-368 16,-1 9 536-16,-7 0-136 15,1 4 256-15,-3 6-207 16,-3 16-762-16,6-6 641 16,-5 6 264-16,1 14-271 15,1-11-25-15,6-6-449 16,8-10 385-1,2 4 296-15,10-5-264 16,6 0-176-16,5-5-104 16,1-7 400-16,6 0 112 15,-3-5-336-15,-2-6 168 16,-2-4-320-16,-7 0 272 16,-4 0 200-16,4-10-248 15,-8 1 232-15,1 0-248 16,-1-2-104-16,1 5-168 15,-7-3 480-15,4 0 128 16,-4 4-440 0,4-6 200-16,2 4-328 15,-6-3 400-15,10 5 153 16,-4-1-490-16,-3-4 289 16,1 6-448-16,4-7 392 15,-8 11-24-15,0 0 0 16,0 0 288-16,0 0-576 15,3 0 552-15,-3-4-136 16,6-7-208 0,1-2 144-16,-4-4-80 15,6 2 153-15,-1-13-218 16,-1 2 602-16,-1-10-529 16,-6 6-88-16,0-10 336 15,0 2-336-15,-5-3 72 16,-15-3-416 46,-4 1 223-62,-17 4 169 0,11 24-88 0,-5 8-368 0,11 13-280 0,4 10-1664 0,9 3-2225 0,10 11-3433 16,12 0 2833-16,5 3 4025 16</inkml:trace>
  <inkml:trace contextRef="#ctx0" brushRef="#br0" timeOffset="74293.89">30973 16113 5433 0,'0'0'0'0,"-22"-27"4809"0,10 9-960 0,12-7-1217 16,-1 14-1832-16,-2 6-768 15,1 5-1008-15,2 5-1833 16,13 1-5136-16,8 5 3288 16,-18-7 3497-16</inkml:trace>
  <inkml:trace contextRef="#ctx0" brushRef="#br0" timeOffset="75038.78">31358 16106 2248 0,'-14'-5'1240'0,"6"-5"1"0,8 0 503 16,6 0 168-16,0 0-383 16,4 5-817-16,1 2 192 15,7 3-600-15,9 0-400 16,5 0 16-16,-6 0 24 15,4-4-1360-15,-30 4 1416 16,31-2-4209-16,-5-6-320 16,-18 2 3089-16</inkml:trace>
  <inkml:trace contextRef="#ctx0" brushRef="#br0" timeOffset="75250.5">31757 15694 3264 0,'-1'0'1240'0,"-15"-4"1017"0,16 4-2257 0,0 0 0 16,0 21 7970-1,-5 21-5674-15,-1 19-391 16,1 5-209-16,2 3-1296 16,1 0-288-16,2-4-56 15,0-1-520-15,0-64 464 16,0 62-2049-16,0-12-2183 0,0-10-3130 15,0-13 1433-15,0-17 4777 16</inkml:trace>
  <inkml:trace contextRef="#ctx0" brushRef="#br0" timeOffset="76373.37">32122 16014 2784 0,'-47'-25'4625'0,"50"11"-3017"0,5 5 377 16,7-6 15 0,10 5-935-16,1 7-481 15,19 3-384-15,1 8-192 16,3-5-8-16,0 1-112 16,-4-4-617-16,-19-4-1855 15,24-9-5586-15,-30 1 5914 16,-12 3 1256-16</inkml:trace>
  <inkml:trace contextRef="#ctx0" brushRef="#br0" timeOffset="76554.14">32397 15503 4568 0,'0'0'0'0,"-41"-4"3401"0,26 23-2857 15,12 27 1289-15,-3 13 727 16,-4 19-287-16,2 4-881 15,0-3-888-15,8 0-320 16,3-6-1144-16,8-6-1232 16,-1-19-945-16,-10-48 3137 15,10 39-5185-15,7-21 568 0,11-10 3457 16</inkml:trace>
  <inkml:trace contextRef="#ctx0" brushRef="#br0" timeOffset="76920.84">32702 15591 2944 0,'-1'-3'1152'0,"-1"-36"1601"0,15 13 80 0,6-4-673 15,8 17-568-15,1 13-847 16,-4 9-425-16,-10 21-192 16,-8-5-112-1,-2 21-56-15,-9 3 24 16,-11 17 160-16,16-66-144 0,-19 45-24 15,-5-2-32-15,3-15 8 16,9-13 104-16,9-4-312 16,6 2-32-16,9-7 456 15,0 0-40-15,8 2-64 16,-6-3 0-16,4-3 240 16,-2 6 416-16,0 4 64 15,-8 10 16 1,-11 3 16-16,-18 9-96 15,-19 5 73-15,0 2-977 16,-8 2-40-16,-10 7-1737 16,-5-3-3680-16,-3 3-3025 15,-20-9 5874-15</inkml:trace>
  <inkml:trace contextRef="#ctx0" brushRef="#br0" timeOffset="77278.92">29576 17012 5617 0,'-6'0'3688'0,"6"-9"-2727"0,38-14 1223 16,18 1 633-16,8 7-1105 15,9-8-744-15,8 4-528 16,4-1-488-16,-14 10-152 15,-7 13-528-15,-19 7-2432 16,-21 15-3402 0,-24-25 6562-16,7 28-6193 0,-7-2 4705 0</inkml:trace>
  <inkml:trace contextRef="#ctx0" brushRef="#br0" timeOffset="77454.78">29833 17273 2240 0,'-7'0'1432'0,"-34"3"2025"0,28 9-328 15,11-7-89-15,5-2-1287 16,26-3-841-16,16-8-632 16,24-4-616-1,6 7-2185-15,-1-5-3648 16,8-4 264-16,-40-5 4601 0</inkml:trace>
  <inkml:trace contextRef="#ctx0" brushRef="#br0" timeOffset="77818.94">30670 16859 5521 0,'-2'0'2464'0,"-7"-10"673"15,18-8-905-15,19-3 433 0,2 2-649 16,-1 12-1151 0,8 5-617-16,-15 15-312 15,-4 17 32-15,-2 9 328 16,-16 1-752-16,-11 9-129 15,11-49 585-15,-36 54-560 0,-2-4 296 16,-2-7 416-16,0-10 152 16,0-13-256-16,27-7-120 15,2-8 88-15,11 2 80 16,6-2 16 0,23 0-48-16,9-1-152 15,4-2 232-15,0 8-72 16,-17 0 168-16,-4 4-71 15,-21 6 575-15,-25 28 504 16,-35 1-160-16,-15-1 152 16,3-16-1144-16,14 1-728 15,8 1-2416-15,18-29-6018 16,15 0-152 0,2-8 8034-16</inkml:trace>
  <inkml:trace contextRef="#ctx0" brushRef="#br0" timeOffset="79169.78">24389 4850 2424 0,'-27'0'0'0,"-12"5"8"0,17 1 40 0,-9 2 504 16,-11-8 1281-16,1 0 495 15,1-14 57 1,-4-4-233-16,6-4-208 16,-2-15-399-16,-4 9-297 15,3-12-320-15,41 40-928 0,-20-39 568 16,4-3-136-16,10-4-144 15,6 6 17-15,14 4 71 16,14-2-176-16,9 12-64 16,19-1 48-16,-8 20-32 15,13 5-40-15,-29 12-96 16,10 33 64 0,-1 4 8-16,-4-1 144 15,-14 4 160-15,-11-3 176 16,-8 2 272-16,-6-5-72 15,-12-3 73-15,-15 6-233 16,-10-8-120-16,-6-13-40 16,-1-9-112-16,-12-9-64 15,8-5-104-15,4-13 8 16,7-19 8-16,14-11-112 16,7-6-80-1,12 5-8-15,9 13-184 16,11 6-248-16,14 4-920 15,-1 8-1257-15,31 4-2024 16,-2 7-4737-16,13 7 3633 16,-57-8 3489-16</inkml:trace>
  <inkml:trace contextRef="#ctx0" brushRef="#br0" timeOffset="91070.57">32800 11363 1264 0,'-22'-11'1720'0,"-6"1"1673"0,1 3 264 16,-10-10-593-16,7-12-751 16,7 11-945-1,10-3-416-15,9-17-352 16,4-22-7-16,17-2-57 15,23 2-184-15,7-4 8 16,-47 64-360-16,38-68 360 0,20 2 208 16,5 9 72-16,-6 8 40 15,9 8-248-15,0 13 104 16,4 3-47 0,3 18-201-16,-12 7 88 15,-15 17-32-15,-17 13 192 16,-5 10 416-16,-13 23-112 15,-11 14-8-15,-14 9 1 16,-13-5-153-16,-12-2-248 16,-7-25 96-16,-14 1 0 15,1 2-120-15,-10-22 88 16,0-12 72-16,2-23-384 16,-2-17-119-16,-5-9-65 15,6-12 0 1,3-3 0-16,25 12 0 15,9 0 0-15,4-3-121 16,8 16-935-16,12 5-1312 16,6 7-2137-16,1 4 4505 15,3 19-21045-15,0-4 18141 16,-3-15 2144-16</inkml:trace>
  <inkml:trace contextRef="#ctx0" brushRef="#br0" timeOffset="91952.78">29653 10685 944 0,'-24'0'0'0,"5"1"368"15,-7-1 2040-15,12 0 713 16,6 0-528-16,0 0-577 15,6 1-136-15,2-1-1880 16,0 0 0-16,11 0 3577 16,29 0-2257-16,-40 0-1320 15,48-7 1305-15,26-4 7 0,26-6-24 16,22-10-528 0,12 10-71-16,1-7-257 15,-5 1-192-15,-18 17-48 16,-9 6 160-16,-33 1-152 15,-21 7-80-15,-24-2-48 16,-10 2-24-16,-9-2-160 16,-1 0 40-16,-5 8-448 15,-8 0-1529-15,-11 15-1848 16,-26-9-2960 0,-16 3-2393-16,-31-2 6778 15</inkml:trace>
  <inkml:trace contextRef="#ctx0" brushRef="#br0" timeOffset="92695.7">27869 10764 944 0,'-6'0'0'0,"-36"0"16"0,17 0 104 15,5-4 920-15,8 4 912 16,7 0 169-16,5-4-233 15,6 0-7 1,23-7 287-16,9-4-55 16,12 5-369-16,16 0-352 15,-66 10-1392-15,80-4 1048 0,4 4-527 16,-3 0-121-16,6 9 8 16,-7 2 128-16,0 4 128 15,-9 0-176-15,-4 0 48 16,-20-4-48-16,-1-1 96 15,1-5-103-15,-10-2-113 16,-8 0-128 0,-5 2 64-16,-11-1-192 15,-7-4 0-15,-3 0-8 16,0-4-48-16,1 1 72 16,-4 0-96-16,0-1-8 15,0-2-48-15,-2-1-8 16,2-2-280-16,-2 3-352 15,1 6-249-15,-4-6-471 79,2 6-296-79,0-8-801 0,-1 6-1344 0,3-2-2648 0,-2 4 256 0,-1 1 5217 0</inkml:trace>
  <inkml:trace contextRef="#ctx0" brushRef="#br0" timeOffset="104920.51">17355 3461 2208 0,'0'0'0'0,"-11"-12"16"0,3 1 72 0,2 1 72 0,3-3 864 16,-1-7 681-16,3 5-81 15,4 0-240-15,3 5-328 16,4 2-127-16,4 2-73 16,1 2 0-1,12 4-56-15,-27 0-800 0,35-6 648 16,10 2 321-16,10 4-305 15,6 0-152-15,0 0-192 16,-20 3-96-16,17 4 96 16,-16 2-104-16,-15-5 128 15,2 2-104-15,-2 7-56 16,-7-5-72 0,-4 2 136-16,-4-3-208 15,-2-2 136-15,-4-2-192 16,6 0-16-16,-9 2 72 15,3-5-88-15,-6 0 48 16,3 1-952-16,7-1-784 16,6-4-1505-16,3 2-3224 15,5 2 3240-15,-19 1 985 0</inkml:trace>
  <inkml:trace contextRef="#ctx0" brushRef="#br0" timeOffset="105950.77">17054 3695 2144 0,'0'0'0'0,"-10"-12"16"0,-1 8 0 16,5 0 48-16,-10 4 32 15,-4 5 248-15,-1 13 224 16,-6 2 320 0,-10 11 305-16,0 9 79 15,-3-7-272-15,0 5-240 16,40-38-760-16,-38 34 576 0,15-4-47 15,2-7-289-15,5-12-32 16,13 1-32-16,3-7-24 16,11-2 184-16,15-3 40 15,4 0-160-15,4 0-96 16,-10 7 40 0,4 10-40-16,-9 4 256 15,-3 7 96-15,-10 10 112 16,-6-7 24-16,-3 9-7 15,-8-2 183-15,-5-7-336 16,-2 0-40-16,2-8-368 16,3 0-40-16,4-7-264 15,2-2-904-15,4-9-1849 16,3-4-2336 0,6-11 1208-16,4-20 2209 0</inkml:trace>
  <inkml:trace contextRef="#ctx0" brushRef="#br0" timeOffset="106267.41">17214 3534 2568 0,'-3'-5'336'0,"-7"-2"-128"0,-1 18 488 15,-10 19 1889-15,-11 18 295 0,2 5-831 16,11 6-385-1,-1 4 25-15,6-2-297 16,6 6-400-16,-5-2-320 16,7-3-296-16,6-62-376 15,-7 54 216-15,6-5-64 0,1-1-32 16,0-6-96-16,3-11-104 16,3-2-360-16,1-11-936 15,4 1-1152-15,0-9-1881 16,7-1-2097-1,9-13 5082-15,-13 0-424 0</inkml:trace>
  <inkml:trace contextRef="#ctx0" brushRef="#br0" timeOffset="106617.3">17375 4082 2528 0,'-12'-11'1232'0,"3"7"-167"0,2 4 207 16,-9 5 1128-16,-3 13-295 15,1 7-1025 1,6 5-80-16,5-1 369 16,4 1-153-16,3 0-328 15,10-6-336-15,7 0-56 16,-17-24-496-16,29 21 448 16,-3-5-88-16,-1-4-144 0,-1-7-64 15,4-4-16-15,4-7 73 16,-6-19-145-16,-10-3 40 15,1-12-24 1,-2-14-72-16,-12 5-240 16,-5 0-313-16,-12-3-175 15,-10 10 8-15,-5 9-112 16,3 28-192-16,5 6-809 16,-4 29-471-16,10 8-993 15,7 2-928-15,8-11 2945 16,11-5-752-16</inkml:trace>
  <inkml:trace contextRef="#ctx0" brushRef="#br0" timeOffset="106881.11">17833 3944 2768 0,'-1'-3'592'0,"-2"-7"1929"0,3 8-809 0,-4 2 657 16,-2 10 287-16,-5 30-1159 15,-5 8-409-15,4 6 400 16,4 0-352-16,2 10-336 16,3 5-439-16,3 8-265 15,0-77-96-15,6 60 56 0,1 4-120 16,-1-14 56 0,4-18-256-16,-4-10-713 15,5-9-1095-15,-4-13-729 16,9-22-920-16,-2-10-1064 15,-1-37 2225-15,-13-19 2408 16,0 63-1576-16</inkml:trace>
  <inkml:trace contextRef="#ctx0" brushRef="#br0" timeOffset="107123.56">17885 4037 2032 0,'-2'-15'192'0,"-3"-24"2569"0,8 14-305 16,23-14-303-16,-2 15-89 15,15 4-720-15,-1 11-864 16,-3 9-304-16,4 14 40 15,-10 15 73-15,5 9-81 16,-28 5 8-16,-6-43-216 0,3 47 704 16,-14-3 288-16,-21-3-120 15,-8 6-160-15,-4-16-416 16,1 9-128 0,-5-17-264-16,6-3 104 15,20-1-1016-15,7-14-1904 16,14-5-2938-16,12-3 81 15,26-13 4873-15,-32 11-904 16</inkml:trace>
  <inkml:trace contextRef="#ctx0" brushRef="#br0" timeOffset="107454.84">18258 4116 2184 0,'5'-16'1680'0,"19"-3"1841"0,29-4-304 0,-3-3-801 15,-8 7-815 1,4 3-977-16,1 6-168 15,2 5-408-15,-9 1-168 16,-12-1 48-16,-15 5-240 16,-10 0-184-16,-3 0 496 0,0-3-729 15,-2 0-7 1,-31-6-432-16,7 0 808 0,-37 4 360 16,6-9 64-16,-3 14 200 15,2 9 368 1,7 22 624-16,21 0-55 15,4-4-49-15,16 6-336 16,14-4-320-16,23-2-280 16,11 0-80-16,20-1-184 15,9-3-336-15,4-3-1536 16,-4-8-1825-16,2-4-3000 16,2-7 3392-16,-53-6 1569 15</inkml:trace>
  <inkml:trace contextRef="#ctx0" brushRef="#br0" timeOffset="108357.58">19769 3258 2120 0,'-6'-5'56'0,"-4"2"-8"16,9 1 488-16,-3-3 1937 15,1 5-449-15,3 0-2024 16,0 0 0-16,3 0 4649 16,1-3-2993-16,15 3-247 15,8-6 39-15,18-5-64 16,-45 11-1384-16,63-12 1129 16,2-3-121-16,4 2-24 15,2 5-256-15,-12 4-184 16,-4-2-256-16,-13 6 8 15,-15-4-136-15,-6 4-80 16,-7 0 72-16,-6 0-296 16,0 0 136-16,-5 0-256 15,-3 5-1040-15,-3 8-1248 16,0 3-1681-16,0 3-2537 16,0-3 1129-16,1-4 3393 15</inkml:trace>
  <inkml:trace contextRef="#ctx0" brushRef="#br0" timeOffset="109343.91">19838 3751 2008 0,'0'-3'32'0,"8"-15"496"0,5 8 824 0,5 2 521 16,-10 4 127-16,-2 4-512 15,4 10-383-15,-1 6-121 16,3 6-264-16,1 4-400 16,-1-3-56-16,0-1-280 15,-12-22 16-15,12 22-112 0,-4-4-312 16,9 4-2112 0,-5-7-2538-16,1-8 2554 15,-3-7 536-15</inkml:trace>
  <inkml:trace contextRef="#ctx0" brushRef="#br0" timeOffset="109578.16">20236 3591 2664 0,'-26'-15'2465'0,"18"12"-49"0,5 3-191 0,-3 3 303 15,-17 27-271-15,-12 25-529 16,-3 1-168-16,-1 9-191 15,1 10-385-15,1 2-720 16,16-2-232-16,-2-13-48 16,23-62 16-16,-11 51-96 0,6-8-280 15,5-18-1321 1,4 4-1223-16,10-15-1337 0,12-4-2497 16,1-15 4210-16,-13 0 1104 15</inkml:trace>
  <inkml:trace contextRef="#ctx0" brushRef="#br0" timeOffset="110241.78">20347 3749 2520 0,'0'-15'1432'0,"9"1"1153"0,-2 12 864 15,-7-2-833-15,-2 10-695 16,-12 31-641-1,-2-5-48-15,8 10-440 16,5-12-384-16,3 3-368 16,0-6 56-16,0-4-24 15,0-23-72-15,0 14-128 0,0-5 152 16,0-4-608-16,0-4-240 16,-2-1 48-16,-3 0 208 15,-1-6 160-15,1-3 248 16,5 0-8-1,0 7 104-15,0-1 192 16,0-2-56-16,0 2-16 16,0 3-56-16,0 0 0 15,-3 0 680-15,3 0-680 16,-8 0 864-16,3 0-528 16,3 0-192-16,2 0-144 15,0 0 0-15,0 0 0 16,0 0 0-16,0 0 0 15,0 0 0-15,-1 3 216 16,-4-1-224-16,2 1 40 16,-5 1-16-1,6-3 80-15,-1-1-72 16,3 0 136-16,0 0-160 16,-2 0 744-16,2 0-432 15,7-5-71-15,-1 0 47 16,8 2-64-16,7-5 176 15,19-6-96-15,-1 4 176 16,1 1-408-16,2-1-104 16,-15 0 128-1,0 7-176-15,-8-2 136 16,2 5-704-16,-8 0-1273 16,-3 5-1391-16,-4 9-2754 15,2 4-431-15,-5-11 4241 16</inkml:trace>
  <inkml:trace contextRef="#ctx0" brushRef="#br0" timeOffset="110533.66">20814 3832 2336 0,'-4'-9'824'0,"1"-7"1201"0,13 6 823 16,-7 9 529-16,-3 1-3377 16,-3 0 3841-16,-12 16-2617 15,-6 14 232 1,-4 10-351-16,2-3-601 16,12 3-360-16,3-11-72 15,8-29-72-15,-10 24-176 0,4 1 192 16,1-4-248-16,4-8-913 15,1 1-1295-15,0-7-873 16,0-2-1352-16,3-5-400 16,6-26 4153-16,-5 1-904 15</inkml:trace>
  <inkml:trace contextRef="#ctx0" brushRef="#br0" timeOffset="110645.37">20789 3456 2088 0,'7'11'-2080'0</inkml:trace>
  <inkml:trace contextRef="#ctx0" brushRef="#br0" timeOffset="111076.25">20931 3841 2528 0,'-15'1'1328'0,"4"14"617"16,9 3 1119-16,2-3 513 15,-6 4-1352-15,3 11-1305 16,1-1-192-16,2 1-368 16,0 4 72-1,0-10-216-15,0-9-64 16,0-15-152-16,0 6 192 0,3-2-120 15,5-4 136-15,2-14-216 16,6-21 56-16,19-5 88 16,-12-8-224-16,4-5-152 15,12-1-160-15,-6 14 352 16,-14 17 80-16,7 6-40 16,-11 17 24-16,-6 9 128 15,-9 30 208-15,0-2-144 16,-6 7-112-16,1-2-56 15,0-2-96 1,0 1-256-16,1-4-328 16,-3-6-1784-16,7-14-2049 15,0-4-1817-15,0-11 4090 16,5-6 376-16</inkml:trace>
  <inkml:trace contextRef="#ctx0" brushRef="#br0" timeOffset="111233.83">21195 3752 3576 0,'-11'-32'3961'0,"3"20"-816"0,21-7-1089 0,11 4 49 15,13-4-681-15,6 9-928 16,13 6-432-16,-1 4-264 16,-9 0-744-16,-2 4-2369 15,-11 1-2696-15,-12-3 1832 16,-21-2 4177-16,11-3-2176 0</inkml:trace>
  <inkml:trace contextRef="#ctx0" brushRef="#br0" timeOffset="111437.06">21495 3469 3448 0,'-24'4'2233'0,"-5"23"343"16,7 2 145-16,-5 13 504 15,-4 2-1193-15,13 6-1288 16,14 5-704-16,4 2-48 15,9 6-344-15,9-4-840 16,4-11-1209-16,14-5-1632 16,-36-43 4033-16,38 31-5745 0,-1-15 4353 15,-23-15-496-15</inkml:trace>
  <inkml:trace contextRef="#ctx0" brushRef="#br0" timeOffset="112032.34">21657 3781 3376 0,'-17'-13'3377'0,"7"1"384"0,10 8-1809 0,0-3 1105 16,8 2-1737-16,19 0-576 15,15-1-96-15,4-5-216 16,6 6-359 0,-6-3-130-16,-2 6-103 15,-16-6 184-15,-28 8-24 0,12-2-176 16,-9 2-80-16,-3-4-360 15,-19 1-288-15,-10 0 456 16,-13-1 392-16,-3 4 152 16,0 7-72-16,4 11 24 15,2 16 312-15,1 4 408 16,14 4 24 0,11-10-384-16,11 7-167 15,8-12-121-15,15-2-248 16,18 2 104-16,-2-7-833 15,6-7-1135-15,-1-7-1641 16,-2-6-1280-16,-14-14 792 16,2-12 2857-16,6-11 1192 15,-21-3 32 1,1-15 40-16,-4 2 8 0,-10 13 304 16,3 12 2401-16,2 9 623 15,-2 7-423 1,-3 12-249-16,0 0-5328 15,-3 12 9185-15,-7 11-4760 16,-2 2-305-16,2 4-320 16,-5-4-400-16,7-6-368 15,8-8-39-15,0-7-297 16,4-4 432-16,7-6-216 16,15-22-88-16,-1 3-280 15,25-14-712-15,-8 10-1737 16,1-5-2384-1,15 1-1833-15,3 12 113 16,1 6 6033-16,-46 10-1176 0</inkml:trace>
  <inkml:trace contextRef="#ctx0" brushRef="#br0" timeOffset="112242.71">22588 3588 2728 0,'0'0'720'0,"-20"-6"2337"0,3 4-1025 0,-6 2-471 0,-20 1 271 15,3 9-632-15,-4 10-344 16,6 13-63-16,-1-4 87 16,22 2 248-16,1-1-384 15,8 8-312-15,8-38-432 16,-2 30 56-16,9-9-96 0,12 8-344 16,11 1-1176-16,14-1-3377 15,13-1-2905-15,1-13 4594 16</inkml:trace>
  <inkml:trace contextRef="#ctx0" brushRef="#br0" timeOffset="112562.21">22604 3723 5617 0,'-29'-15'4385'0,"24"6"-1281"0,5 3-1151 0,13-1-1 0,14-4-640 16,-5 5-1008-16,41-8 41 15,24-1-385-15,-34 5 0 16,4 4-233-16,-15-2-671 16,-24-1-392-1,-18 9 1336-15,6-4-1056 0,-6-3-152 16,-16 2-217-16,-29-1 625 16,-14-3 624-16,-5 6 192 15,-4 12 168-15,12 20 400 16,3 10 416-16,11 0 193 15,20 0-585-15,3 1-368 16,16-2-224-16,22-8-224 16,16-1-16-1,18-9-1649-15,3-5-3016 16,8-6-1096-16,0-9 3657 16</inkml:trace>
  <inkml:trace contextRef="#ctx0" brushRef="#br0" timeOffset="113016.6">23051 3601 2680 0,'-5'0'2441'0,"4"6"999"0,-1 27 777 16,-9 0-128-16,-2 11-1440 16,-3 15-1049-16,6-3-680 15,-3 16-480-15,-1 6-264 16,3-7-120-16,4-8-56 15,4-9-264-15,3-54 264 0,0 30-1112 16,0-6-856-16,10-18-697 16,3-11-408-16,3-32-967 15,0-32-1066 1,-7-12 2466-16,6-23 2472 0,1 2 152 16,14 15 176-1,-9 17 176-15,6 14 2473 16,9 13 911-16,-9 16-695 15,11 15-857-15,-1 8-615 16,0 9-441-16,-9 15-16 16,-4 7-128-16,-15 12-207 15,-9 2-153 1,-11 7-104-16,-36 1 88 0,-12 11-272 16,-7-16-128-16,-1 9-240 15,1-10-304 1,5-13-280-16,26-9-1217 15,14-11-2039-15,20-10-3906 16,20-25 2593-16,3-1 3393 16</inkml:trace>
  <inkml:trace contextRef="#ctx0" brushRef="#br0" timeOffset="113185.52">23390 3585 5993 0,'0'-19'3344'0,"22"-4"449"16,24-6-1016-16,-7 9-553 15,-1 4-727-15,15 5-1185 16,0 7-400-16,0 4-256 16,0 4-2017-16,-24 2-2648 15,-15-1-368-15,3-5 608 16,-17 0 4769-16,8-15-1984 0</inkml:trace>
  <inkml:trace contextRef="#ctx0" brushRef="#br0" timeOffset="113385.82">23720 3189 2616 0,'0'0'0'0,"-37"-3"3673"0,13 7-32 0,-7 31-89 16,-1 8 169-16,-8 19-968 15,19 7-953-15,10-5-952 16,8 6-584-16,3 8-272 16,6 0-80-16,7 5-400 15,-13-83 488-15,31 84-2368 0,9-1-2761 16,8-15-4793-16,5-15 6809 15,-40-50 1369-15</inkml:trace>
  <inkml:trace contextRef="#ctx0" brushRef="#br0" timeOffset="113528.79">24159 3877 8273 0,'-32'-21'5729'0,"-6"-9"-1007"0,33 20-2882 0,5 4-1480 15,6 6-272-15,10 11-648 16,5 18-2609 0,16 12-7761-16,-14-13 4585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1:53:20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6724 6302 1536 0,'0'-6'-16'0,"-1"-9"168"0,7-5 544 16,7 1 504-16,-7 3 273 16,1 8-241-16,-2 8-64 15,7 0-112-15,-2 14-127 16,0 6 7-16,-2 21 48 16,-8 6 160-1,0-47-1144-15,0 51 1104 0,-7 5 73 16,-2-2-81-16,-3 5-256 15,-4-3 112-15,7 8-192 16,-4-15-135-16,3-11-137 16,-6 16 144-16,2-12-400 15,4-7-24-15,-3-9-16 16,5-2-112-16,-1-1-88 16,5-8 48-16,3-7 64 15,1-3-152 1,0-2-32-16,0-3-184 15,0 0-272-15,6 0-328 16,1-5-745-16,-1-6-855 16,4-3-1073-16,-2-1-728 15,-5-5-144-15,0-8 2881 16,-3-7 1440-16,0 32-1224 0</inkml:trace>
  <inkml:trace contextRef="#ctx0" brushRef="#br0" timeOffset="399.22">6617 6722 1408 0,'-7'-8'-24'0,"-17"-5"88"0,3-1 296 0,10 5 544 16,-2-6 368-16,5 12-55 15,0 3-113-15,7 0 8 16,-1 0-248-16,1 9-240 16,-1 10 17-16,-1 0-9 15,3-19-632-15,0 29 768 0,0 8 128 16,-2-8 32-16,5 13-72 15,4-8-95-15,4 7-57 16,2-3 32 0,1-3-16-16,7 3-64 15,2-18-112-15,-4 4 8 16,8-13-111-16,-1-1 7 16,1-10-40-16,2-3-8 15,9-8 120-15,-4-19-160 16,1 5-120-16,5 6-48 15,-4-20 96 1,4 10-144-16,-14 8-120 16,-2-13-40-16,-4 19-64 15,4 0-256-15,-17 4-1032 16,4 7-1337-16,-4 4-2432 16,2 16-3017-16,-6 13 4194 15</inkml:trace>
  <inkml:trace contextRef="#ctx0" brushRef="#br0" timeOffset="6926.79">7040 11927 1336 0,'-25'0'-16'0,"2"8"48"0,-1-6 200 16,-2-8 328-16,-1-14 368 15,6 9 392-15,0-10-247 16,-1-21-361-16,3-5-184 15,-2-24-88-15,0 3 0 16,2-4 16-16,19 72-456 16,-23-89 416-16,7 26-152 0,8-46 224 15,11 20 105-15,15-14 39 16,19 0 104 0,16-12 168-16,13 20-8 15,12 3-88-15,17 7-71 16,11 13-65-16,8 9-48 15,1 37-320-15,-12 27-208 16,-10 38 64-16,-15 22 280 16,-5 20-64-16,-28 14 16 15,-7 17-40-15,-25 19 64 16,-8-9-15 0,-20 0 191-16,-25-18-184 0,-11 3 496 15,-18-8 88 1,-13 0-312-16,-19-22 240 15,-8-26-295-15,-3-7-153 16,11-26-320-16,3-3-128 16,19-17-88-16,15-21-64 15,21-17-256-15,6 13-481 16,21 2-759-16,8-5-1353 16,13 12-2080-16,19 0-2464 15,3 18 3032-15,-9 0 3089 16</inkml:trace>
  <inkml:trace contextRef="#ctx0" brushRef="#br0" timeOffset="9238.74">2867 7443 112 0,'-26'-11'-40'0,"-16"-11"40"0,13-5 40 16,-3-1 32-16,-6-10 8 15,-1-8 32-15,1-4 40 16,14-12-16-16,6-7 72 15,13-9 8-15,12-10-40 16,18-3 256-16,-25 91-432 16,74-139 808-16,14 9 224 0,18-6 153 15,11 25-129-15,17 12-192 16,0 22-200-16,-31 45-424 16,53 12 16-1,-65 26-112-15,24 43 232 16,55 68 104-16,-89-20 16 15,-28 9-263-15,-16 17 95 16,-31 8 88-16,-12-8 128 16,-46 3-96-16,-10-7 16 15,-4-33-16 1,-10-17-40-16,-29 10-24 0,-12-11-192 16,-9-18 168-1,-2-20-520-15,0-6-128 16,4-19 24-16,7-11-32 15,27-16 80-15,25-15-232 16,29 11-440-16,28 1-945 16,2-6-1031-16,11 16-673 15,24 7 1009-15,7 8 2336 16</inkml:trace>
  <inkml:trace contextRef="#ctx0" brushRef="#br0" timeOffset="15781.4">7725 15488 464 0,'0'-10'-24'0,"0"-3"16"0,7-4 16 15,-4-1-24-15,-3 8-400 16</inkml:trace>
  <inkml:trace contextRef="#ctx0" brushRef="#br0" timeOffset="16530.11">7611 15321 368 0,'-5'0'16'0,"-33"-4"-40"0,38 4 24 15,-35 0-16-15,4 0 24 0,2 4 0 16,-1 0-16 0,-2-4 8-16,-8 0-8 15,11 5 16-15,-5-3 32 16,2 3 120-16,2-1 280 15,30-4-440-15,-28 1 904 0,6-1 320 16,9-5-64-16,7 10-295 16,-1-1-169-16,7 1-280 15,11-5-16-15,7 0-40 16,19 1 8 0,-2 5 88-16,9-2 176 15,13 1-128-15,6 1-15 16,1-6-137-16,5 3-24 15,3-1-32-15,8 13 176 16,-1-3-160-16,8-2-80 16,2 0 40-16,-2-3 104 15,-4 4 72-15,2-4-96 16,-1 7 144-16,1-10-352 16,3-3 296-1,0-1-119-15,-6-1-121 16,3-3 48-16,-3-7 56 15,9 3 208-15,1-22-256 16,2-9 416-16,-2 0 32 16,-4 4-520-16,-3 7 32 15,2-8 128-15,-9 6-352 16,1-2 64-16,-5 0-152 16,-2 8 184-16,-8 2-152 15,-18 10 56 1,6 6 40-16,10 9-152 15,-36-3 216-15,19 8-40 16,-2 4-88-16,-1 7 240 16,0 5-216-16,4-2 104 15,7-10-128-15,2-7 32 16,14-10 176-16,3-16-248 16,6 8 120-16,1-11-152 15,-2 17 40-15,-15-2 216 16,-4 9-264-16,0 0 8 15,-3 13 64 1,1 12-48-16,-5-20 88 16,0 1-64-16,5-6-72 15,-14 0-264-15,3 4-1128 16,-6 1-937-16,-1 5-1688 16,-11-5-936-16,-9 5 1833 15,1 1 2352-15</inkml:trace>
  <inkml:trace contextRef="#ctx0" brushRef="#br0" timeOffset="23361.38">4561 15351 920 0,'0'0'0'0,"-44"0"-16"0,15 7 40 0,7-4 24 16,-2-21 224 0,-5-3 408-16,-3-14 568 15,8-3 32-15,-13-16-279 16,6 15-321-16,-2-26-128 15,-1 1-208-15,34 64-344 16,-42-78 448-16,-4-19 48 0,7-17 96 16,6 7 225-16,1-12 239 15,16-26 208-15,9 7-288 16,17 0-472 0,30 35-200-16,5-12-304 15,24 9-408-15,13-9 48 16,9 15 464-16,12 29-296 15,15 25 664-15,7 7 208 16,13 30-207-16,4 13 199 16,-1 26-72-16,1 14 400 15,-37 2-384-15,37 20 592 16,22 24 369-16,-76-34-697 16,21 10-104-1,-25-3-480-15,-20 5 704 16,-30 15 377-16,-10-2-585 15,-21 20-624-15,-10 17-88 16,-18-2-16-16,-1-16-104 16,-28-11-536-16,5 1 208 15,-18 4 576-15,-21-2 304 16,-23-9-352-16,-4-16 232 16,-7-10-184-16,-10 8 48 15,7-16-24 1,6-2 144-16,7-25-376 15,18-17-312-15,15-5-704 16,23-17-985-16,17-7-951 16,22 4-2369-16,20 5-4033 15,23 2 4497-15,-17-8 3953 16</inkml:trace>
  <inkml:trace contextRef="#ctx0" brushRef="#br0" timeOffset="27976.66">2894 8825 8 0,'-5'-10'0'0,"-32"-9"0"0,7 3 0 16,7 0 16-16,9-2 64 15,-5-2 112 1,-4-14 80-16,-14 5 104 16,12-7 112-16,-4-3 72 15,5-2-96-15,-4 0 48 16,28 41-512-16,-22-44 368 0,6-5 48 15,11-13 64-15,5 7-232 16,15-5-88-16,21-7 193 16,37-18 159-16,57-32 40 15,-23 29 160 1,-12 15 208-16,9 3 56 16,5-1 17-16,5 5-185 15,5 3 0-15,-1 5-192 16,15 14-24-16,60-1-408 15,-62 30 280-15,-10 0-40 16,-12 15-80-16,-19 7-111 16,-15 16 71-16,-19 11 88 15,-17 11-32-15,-12 18-32 16,-21 6 72-16,-6 24 184 16,-25 14-112-1,-31 10-136-15,-7-3-72 16,-9-5-40-16,-13 21 120 15,-8-22 64-15,16-10-159 16,-19-14-1-16,6-11-352 16,14-13 152-16,-33 12-48 15,-24-4 112-15,-10-18 16 16,2-5 24-16,5-17-64 16,16-17-128-16,7-8 0 15,27-17-168 1,42-6-192-16,-7-14-361 15,6-8-23-15,-1-4-656 16,17-1-1329-16,9 11-1632 16,6 13-1792-16,12 8 3769 15,6 11 2424-15</inkml:trace>
  <inkml:trace contextRef="#ctx0" brushRef="#br0" timeOffset="33698.26">6623 7422 1096 0,'-5'-4'40'0,"-3"-10"240"0,7 4 504 15,-2 4 160-15,1 3 713 16,-4-1-281-16,-1 1-424 16,2 3-96-16,-1 0-152 15,0 7 17-15,-7 1 175 16,1 7-24 0,12-15-872-16,-9 15 840 0,2-4 72 15,-2 2-112-15,-7 6-111 16,-2-2-153-16,2 6-48 15,-6 7-168-15,2 8 96 16,-12 1-24-16,11-8-72 16,-6 8-32-16,6-8-112 15,8-4-96-15,9-2-16 16,2-10-72-16,2-6-216 16,6-2-568-1,11 2-1344-15,11-13-1153 16,0-8-1832-16,10-18 440 15,-4-11 4361-15,-20 28-600 0</inkml:trace>
  <inkml:trace contextRef="#ctx0" brushRef="#br0" timeOffset="34015.46">6612 7408 1472 0,'0'0'0'0,"-40"-4"1384"0,22 4 240 0,12 4-159 0,3-4 471 16,-5 5-439-1,0-1-537-15,4 2-240 16,4 4-56-16,12 0-16 16,-3 0 144-16,7-4-56 15,5 8 41-15,-21-14-777 0,23 14 648 16,2 1-16-16,12 0-104 16,-8-1-176-16,8 2-112 15,3 1 24-15,-13-5-80 16,-1 1-112-1,-7-3-72-15,-9-5 40 16,-4-1-136-16,-3-3-672 16,-3 3-1856-16,0-3-2234 15,0 0-1903-15,0 2 5217 16,0-3 568-16</inkml:trace>
  <inkml:trace contextRef="#ctx0" brushRef="#br0" timeOffset="34939.83">6615 7453 1128 0,'-3'0'24'0,"-15"0"328"0,17 0 776 0,1 0-1128 15,0 0 0-15,-2 9 5561 16,2 8-4176-16,-1 7 71 15,-1 14 64-15,2-8-184 16,-2 9-183 0,2 14-41-16,0-53-1112 0,0 58 1016 15,0 7-96-15,0 8-15 16,0 14-49-16,0 2-48 16,0-25-200-16,4 20 32 15,2-5-32-15,-6-7 8 16,3 2-111-16,0-15 231 15,5-11-440-15,-4-3 80 16,-4-6-32-16,6-9-24 16,-6 8-96-1,0-16-56-15,3-8-192 16,4-2 128-16,-4-6 24 16,0-4 80-16,-3 1-208 15,0-3 0-15,0 2 16 16,0 1 88-16,0-8-32 15,0 2-8-15,0-4-16 16,0 6-136-16,-2-7 16 16,-2 4-48-16,0-7-128 15,3 3-192-15,-6 8-344 16,3-2-344 0,-4 2-481-16,-4 0-391 15,4 0-641-15,-6 0-839 16,-5-8-193-16,3-2 272 15,-10-6-376-15,0-13 1601 16,-1 4 1992-16,1 9 152 16,2-5 16-16,3 4 56 15,4 7 808-15,1 0 1560 16,3 5 185 0,5 1-217-16,6-6-279 15,6 10-265-15,-1-4-119 16,13 4-193-16,-2 4-376 15,2 10-144-15,12 6-167 16,-11 9-81-16,4 17-88 16,-2-2-104-16,-6 1-8 15,3-2-128-15,-9-11 64 16,5 7-112 0,-8-22 145-16,2 2-17 15,-6-10-16-15,8-9-160 16,-8 0-328-16,6-9 1008 15,7-21-520-15,3-9-208 16,-3 0-104 0,3-5-136-16,11 1 128 0,-1 3-160 15,1 0 128-15,12 1-120 16,-12 14 64-16,-1 7-224 16,-2 4-128-1,0 3-840-15,0 7-1216 16,-5 4-2217-16,-3 19-3857 15,2 14-984-15,-21-11 8170 16</inkml:trace>
  <inkml:trace contextRef="#ctx0" brushRef="#br0" timeOffset="98775.34">22531 8520 2032 0,'-27'0'32'0,"3"5"8"0,3 0 16 0,2-5 344 0,3 2 248 15,-2 3 152 1,10-2 65-16,-1-1-129 16,2 3-8-16,6-2-72 15,-1-3 0-15,0 2-96 16,2-2-560-16,0 5 536 0,0-2-136 15,7-3-71-15,4-3 119 16,18-12-80-16,6-20-192 16,13 13 0-16,0-6-112 15,7 12-24-15,-4 6-32 16,1 6-32-16,-6 4 96 16,4 10 176-1,-2 16-48-15,-6 7 0 16,-4 0 128-16,-3-2 64 15,-9-7 64-15,0 0-72 16,-1-5-32-16,-4-3-232 16,7-6 72-16,-11-5 120 15,20-9-23-15,3-21-73 16,18-1-128-16,-7 2-8 16,-7 8-32-16,18-2 24 15,-11 2-104 1,7 4 16-16,-11 10-8 15,10 2 24-15,-2 0 8 16,4 0 72-16,4 0-80 16,1-3 56-16,-3-3-40 15,-2 0 48-15,-25-2-72 16,21 8 40-16,-11-2 8 16,-2-6-48-16,-5 8 32 15,2-4 40 1,-1 4 48-16,7 0-40 15,-3 0-72-15,6 0 56 16,-6 0 24-16,15 0 48 16,-2 0-48-16,1-2-56 15,-8 2-40-15,8 2 40 16,-3 1 32-16,5-3-88 16,0 0-16-16,6 0 96 15,3 0-96-15,2 0 56 16,-5-4 56-16,4-2-32 15,-11-2 0 1,6 6 16-16,-5-6-40 16,3-2-32-16,-4 4 112 15,-2 0-104-15,3-3-208 16,-4 5 248-16,-1-4 24 16,3 1-24-16,-4 4-24 15,7-3 48-15,-5 2 112 16,6-8 8-16,6 0-128 15,1 2 128 1,0 4 104-16,10-5 128 16,-11-4-240-16,8 1 88 15,1 8-80-15,7-2 32 16,-2-2-88-16,8 8-8 16,1-6-8-16,4-2 0 15,6 4 16-15,5-4 40 16,7 6 32-16,-3-2 73 15,-4 3 23-15,-2-4-208 16,8-1 104-16,7-2-8 16,0 9 56-1,0-3-104-15,-3-1 24 16,6 5-136-16,-6-3 360 16,-5 3-64-16,-3-2-184 15,-5 2 8-15,1 5-40 16,-2-5 80-16,-12 0-56 15,-12 0-80-15,-4 0 80 16,-13 0 112-16,0 0-144 16,-12 2 72-1,-5 1-8-15,-5-3-88 16,-20 0 152-16,4 0-120 16,-5 0-48-16,2 1-56 15,-5 3 16-15,-4-2-32 16,-6 1 24-16,1-3-72 15,-1 5-80-15,5-1-176 16,1 6-168-16,1-3-424 16,-4 0-672-16,6-2-585 15,-12 5-1064 1,9 6-2552-16,-2 17 0 16,-10-12 4025-16</inkml:trace>
  <inkml:trace contextRef="#ctx0" brushRef="#br0" timeOffset="102768.34">22555 8060 2240 0,'0'0'0'0,"0"-6"24"0,0-4 8 0,12 3 32 16,-3 1 24-16,4 0 456 16,6 2 336-16,7-4 49 15,11 2 79-15,5-4-16 16,14 4-40 0,-3-2-72-16,-53 8-880 0,61-2 1017 15,3 2-97-15,0 0-88 16,3 0 16-16,2 0-128 15,-5 5-272-15,-22 0-248 16,14 1 136-16,-28-2-111 16,5-3 127-16,-15 3 64 15,0-4-32-15,-9 1 40 16,-9 4 80-16,3-5-120 16,-3 0-384-16,0 0 0 15,0 0 0 1,0 0 0-16,4 0 1056 15,-1 0-1032-15,0 0-16 16,-3-4-32-16,3 4-48 16,2 0 8-16,-2 4-80 15,4-3-544-15,-1 3-1288 16,10 6-1673-16,11 0-2096 16,7-2 2560-16,-24-3 1009 15</inkml:trace>
  <inkml:trace contextRef="#ctx0" brushRef="#br0" timeOffset="111920.38">26184 5540 2704 0,'-5'-5'-8'0,"-19"-13"32"0,16 12-8 0,1-4 64 16,3 3-32-16,2 4-16 15,2 3-32-15,0 1-32 16,0 8-32-16,0 2 8 16,3 6-16-16,0-4-2592 15</inkml:trace>
  <inkml:trace contextRef="#ctx0" brushRef="#br0" timeOffset="112439.24">26617 5186 2688 0,'0'0'0'0,"-5"-11"528"0,3 4 912 0,5-1 761 16,4 6 199-16,-4 2-999 15,-3 0-1401-15,0 10 2360 16,-5 13-1400-1,0 4 273-15,-9 13-225 16,-2 3 72-16,-10 0-48 16,26-43-1032-16,-37 60 889 62,7-4-33-62,-7 6-96 0,-3-4-184 0,13-5 24 0,-13 1-144 0,8-12-40 0,-9-3-16 0,21-9-103 0,0-4-185 16,-1-1-240-16,5-5 224 15,2 0 8 1,-4-5-80-16,2 1-64 16,8-8 32-16,0 2 8 15,2 2-216-15,4-9-425 16,2-2-415-16,0-1 1056 16,7 0-6513-16,-1-6 2920 15,9-9-3136-15,4-22 4168 16,-10 12 137-16</inkml:trace>
  <inkml:trace contextRef="#ctx0" brushRef="#br0" timeOffset="112876.82">26222 5434 2864 0,'-5'-4'176'0,"-24"-7"712"0,20 1 1081 0,9 6 223 0,0 4 289 15,-5-1-1169-15,-1 17-192 16,1 17-88-16,-11 8 25 16,1 20-161-16,-4-4-208 15,-2 9-88 1,21-66-600-16,-25 68 616 0,4-8 104 16,1-11 1-16,6 9-57 15,6-12-208-15,2-3 48 16,2-13-128-16,4-9 104 15,8 0-56-15,5-6 72 16,2-9-136-16,5 0 65 16,17-3-145-16,-9-3 168 15,17-8-104 1,9-6-160-16,-12 1-56 16,9 0-192-16,-9-2 128 15,-4 5 120-15,-12 0-272 16,9 1-8-16,-7-1-16 15,-12 10-376-15,0 0-1225 16,-7 1-1327-16,1 16-2594 16,-2 5-3407-16,2 2 6264 15,-10-19 689-15</inkml:trace>
  <inkml:trace contextRef="#ctx0" brushRef="#br0" timeOffset="115340.54">26033 7004 2464 0,'-3'0'24'0,"-9"0"-8"16,9-2 88-16,0-6 152 15,-2 2 960-15,5 4 273 16,3-8-153-16,13 1-8 16,12-1-175-16,13 0-65 15,3 0-216 1,5 2-216-16,-49 8-656 0,47-2 584 16,-5-2 8-16,-4 4-48 15,-14 0-79-15,3 5-9 16,-6 1-128-16,-14 2-160 15,-1 1 88-15,-3 2-104 16,-3-5-80-16,4 2 56 16,-4-8 32-16,0 2-40 15,-2 1-152-15,2-3 32 16,0 0 0 0,0 0 0-16,0 0 0 15,0 0 0-15,0-5-1672 16,3 2-401-16,8 3-1504 15,2 0-1504-15,2 0 3873 16,-12 3-1168-16</inkml:trace>
  <inkml:trace contextRef="#ctx0" brushRef="#br0" timeOffset="123940.7">24260 12310 1160 0,'-8'4'-24'0,"-14"9"48"16,11-11 264-16,4-10 848 15,3 0 312-15,-1-1 1 16,5 4-9-16,6-4-120 15,10-1-159-15,11 3-273 16,9-2 56-16,4 5-16 16,-40 4-928-16,42-6 808 15,1 12-64-15,5 8 25 0,5 0 247 16,16 11-112-16,-5-12-160 16,10-10 24-1,6 9-160-15,5-1-95 16,5 8-161-16,4-8 144 15,11-8 160-15,-3-7 56 16,7 9-400-16,-1-4 184 16,11 2-192-16,-6-1-104 15,-7 2-8-15,-6 1-88 16,-2-9 112-16,-5 4-16 16,0-1-168-16,-7 7 233 15,-1-2-89 1,-4-5 112-16,-3-4-64 15,-2-18 0-15,-20 27-56 16,29-8 40-16,-47 4-152 16,5 0 24-16,-6 4 128 15,-1-20-40-15,-20 17 56 16,5 0-192-16,-9 2 176 16,-5-3-160-16,-1-4 16 15,5 0 24-15,-4-1-64 16,-4 7-128-1,5-4 264-15,-8 3-160 16,0 13-168-16,3-34 304 16,-3 25-240-16,3-8 104 15,1 1-72-15,-1 4-304 16,2-7-544-16,1 5-481 16,1 3-775-16,1-8-1273 15,1 10-2336-15,-1 1-2249 16,-5 8 5058-16,-3-4 2192 15</inkml:trace>
  <inkml:trace contextRef="#ctx0" brushRef="#br0" timeOffset="129845.88">27276 7559 1920 0,'-2'0'-8'0,"-11"-11"48"0,7 9-8 15,-2-6 24-15,5 1 16 16,3-3 512-16,0 5 552 16,0-3 209-16,3 5-121 15,-3 3-1224-15,8-3 3225 16,5 3-2081-16,-13 0-1144 16,11-4 824-16,24 4 536 0,1 0-552 15,13 0 361 1,14-6-89-16,9-9-128 15,13 0-232-15,5 5-152 16,6 2-63-16,5 6-65 16,-8 2 104-16,4-3-240 15,-8-2 24-15,4 3 0 16,-9-8-136-16,1 6 72 16,-15 0-56-16,-5 4-64 15,-19-1-24 1,-1 1-112-16,-3 0 160 15,-15 0-64-15,-8 0 24 16,5 0-16-16,-4 4-80 16,-4-3-8-16,-2-1 176 15,-9 0-104-15,1 1-128 16,-6-1 32-16,3 3 56 16,1-3 24-16,-4 0-104 15,0 0 24-15,0 0-48 16,0 0 96-16,6 0-1224 15,-3 0-840-15,0 0-2121 16,1 1-2625 0,-1 8 401-16,-3 1 4241 15</inkml:trace>
  <inkml:trace contextRef="#ctx0" brushRef="#br0" timeOffset="135987.19">25396 7591 2312 0,'-5'0'0'0,"-8"0"-8"0,7 0 48 16,4 0 32-1,2 0-8-15,0 0-64 16,10 0 2064-16,3 0-367 16,24 0-57-16,1 0-151 15,17 0-161-15,7-2-16 16,-62 2-1312-16,74-4 1248 15,8-6-239-15,-3 7-89 0,1 0-200 16,-10 3 16 0,-2-4-208-16,-7 4-224 15,-15 0 72-15,-6 0 16 16,-13 0-32-16,-7 4-71 16,-6-2 119-16,-4-2-168 15,-4-5 128-15,2 5 96 16,-5-2-216-16,1-2-240 15,2 0-8-15,-3 2-48 16,4-1-544-16,-1 3-1729 16,9 3-2352-1,-3 17-3673-15,6 11 3706 16</inkml:trace>
  <inkml:trace contextRef="#ctx0" brushRef="#br0" timeOffset="139759.01">29212 6628 2312 0,'-3'0'0'0,"-25"-12"8"0,19 2 64 16,-1-2-16-16,-1-2 104 15,0 3 480-15,3-4 320 16,0-3-23 0,1-3 183-16,1-7-160 15,1-7-120-15,-3 5-96 16,-5-12 9-16,-1 2-49 16,-4-5-80-16,5-8-144 15,5 19-56-15,0-45 128 16,8 39-344-16,19-33 152 15,18 17-176-15,15 0 48 16,-4 16-40-16,35-28 192 16,-23 34-103-1,49-14 263-15,-40 27-320 16,43-3 192-16,-50 24-224 16,15 14 128-16,-14 16 96 15,-13 24 136-15,-9 4 8 16,-17 7-32-16,-20 11 369 15,-6 5 15-15,-19 1-64 16,-16 1-32-16,-6-8 16 16,-18-2-112-16,-8-1 145 15,-3-11-1 1,-5-10-152-16,-6-8 24 16,6-2-392-16,3-21 88 15,3-8-104-15,13-9-168 16,17-6-64-16,7-23-112 15,13 5-48-15,12-6-176 16,4 5-664-16,3 4-1008 16,-1 18-2153-16,-2 8-2577 15,-6 25-2872-15,-7 8 5378 16</inkml:trace>
  <inkml:trace contextRef="#ctx0" brushRef="#br0" timeOffset="143554.22">24055 8168 1416 0,'0'0'0'0,"-14"1"40"0,7 4-56 0,2-2 96 15,4-2 616-15,-9-1 576 16,1-4 113-16,-7 2 23 15,0 2-144-15,-2-4-152 16,0 4-175-16,-1-6-57 16,19 6-880-16,-19-12 832 15,1-5 88-15,0-23-88 16,-2-3-160-16,-1-16 49 16,0-9-105-16,-3-14-48 15,-8-4 96-15,3-11-24 16,-3 0-120-16,11 0-256 15,-13-12 0-15,13-4-96 16,-3-3 128 0,4 6 1-16,-5-2-201 0,11-11 48 15,0 9 88 1,2 1 24-16,11 6-112 16,14 5-32-16,12-12-128 15,23-17 24-15,-6 0 208 16,19 9 8-16,5 4-144 15,-20 37-16-15,9 19 16 16,-10 8 40-16,11 16-136 16,-3 2 40-16,3 11 0 15,0 6 96-15,-1 6 0 16,9 11-40 0,10 2-96-16,9 0 16 15,2 5 72-15,3 14-64 16,-1 11-112-16,-12 14 136 15,-3 10-40-15,-3 10-8 16,-9 0 96-16,-3 9-16 16,-5 14-128-16,-4 2 96 15,-3 25 272-15,14 11-376 16,-4 3-32 0,-12 2 208-16,7 10-104 15,-10 16 64-15,-16-14 88 16,-5 4 184-16,-4-1 32 15,-9 1-184-15,-6-22 232 16,3-7-232-16,-9 12 24 16,-9 6-96-16,-1-18-120 15,-21 13 168-15,-6-8-120 16,-13-21-15-16,9-22 111 16,-22-6 496-1,-6 6-456-15,-8-25 24 16,6-21 152-16,1-4-120 15,-5-19-56-15,2-7 232 16,-3-10-344-16,-8-9 40 16,5-20-88-16,5 0-128 15,3-1 112-15,2 9-160 16,7-11-424-16,1 13-1129 16,9 4-927-16,15 12-1793 15,0 10-3241-15,7 5 641 16,-5-1 5481-1</inkml:trace>
  <inkml:trace contextRef="#ctx0" brushRef="#br0" timeOffset="151938.29">25232 7545 1648 0,'0'0'0'0,"-11"-14"8"0,3 9 16 16,-1-1 8-16,5-3 176 15,-5 3 264-15,4 3 128 16,-3-5 376-16,3 6 337 16,-3-2-25-16,2 8-128 15,1 2 8-15,5-6-1168 16,-5 12 1089-16,5 1 31 0,0 0-120 16,6 2-32-16,7 3-40 15,5-1-7-15,9 0-89 16,12-1-72-16,4-5 24 15,12-3-72 1,6-3-40-16,-4 0-151 16,4-4-9-16,2-1-56 15,-1-4-112-15,-2 2-144 16,-17 2 72-16,5 0 48 16,-5 0-176-16,4 6 128 15,-4-6-80 1,13 0-8-16,-3 0 16 15,-13-4-48-15,18 2-128 16,-19 2 8-16,2 0 120 16,-17-4 80-16,10-2 112 15,-16 2-200-15,1 4-39 16,-6 0-33-16,-7 0 40 16,2 1-88-16,-1-1 8 15,-4-2-40-15,0 2 56 16,-3 0-48-16,3 0 376 15,-6-4-416-15,-5 0 152 16,-10-2-160 0,-9 2 144-16,-10 4-280 15,-8 0-24-15,-11 3 200 16,2-1 24-16,-1-2 104 16,-7-2-128-16,-11 2 0 15,-10 0-24-15,-10 2 88 16,-7 11-128-16,3-6-72 15,-1 7-64-15,8 0 48 16,15 0 47 0,7-8 49-16,20 4-128 15,6-10 104-15,18 0 112 16,10-8 8-16,6 2-88 16,6 0 32-16,9-4-64 15,10-1-120-15,22-8 312 16,14 1 0-16,9-2-112 15,9 4 24-15,6-3-40 16,10 0 40-16,4-1 24 16,12 1-64-16,-7 1 24 15,0 3-56-15,-1 10-32 16,-4-6 88 0,-11 1-40-16,-6 7-24 15,-19 1 248-15,-9-3-80 16,-20 5-16-16,-7 0-48 15,-8 0-72-15,-6 1-32 16,-5 3 144-16,0-3-104 16,0 2 72-16,-6 2-32 15,-7 1-56-15,-2-1 32 16,-4 1 72 0,0-3-24-16,11-2-80 15,-7 3 56-15,-4-3-232 16,8 5 160-16,0-2 40 15,4-4 16-15,-13 1-56 16,15 3 16-16,-3 1 40 16,-2-1 32-16,-1 1-24 15,4-2-64-15,6 2 8 16,-9-4 120 0,4 1-64-16,1 5 24 15,-3-1-80-15,0-1 64 16,2-3-40-16,-1 6 16 15,2-8 40-15,-6 6-40 16,0 1-8-16,-7-1 32 16,-6 3-16-16,-6-2 16 15,-9 1-16-15,-6 2-144 16,-6 6 200-16,1-8-160 16,-38 12 24-16,8-5 32 15,-7-3-184 1,25 1 80-16,-41 2-8 15,45-7 64-15,-14-2 48 16,9-6 0-16,12-8-32 16,11-6-8-16,5 2 168 15,14-1-48-15,3 5-32 16,9-4 40-16,7 1-96 16,0-3 0-16,15 4-40 15,11-5 128 1,15 1-112-16,19 4 88 15,7-5 136-15,9 2-136 16,5-2 56-16,2 5-136 16,8 3 88-16,2 0-72 15,-1 5-16-15,-8-2-192 16,-4 4-424-16,-2-6-720 16,-10 6-937-16,-15 6-1968 15,-25 22-2832-15,-15 6 3496 16,-32-9 2025-16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3-13T11:57:59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9048 6126 2016 0,'-6'-12'264'0,"-32"-22"1248"0,26 15-111 0,-1 4-441 0,5 0 368 0,2-7 328 0,1 5-7 0,0 6-217 16,5 6-504-1,10 0-240-15,19 5-31 16,0 5-17-16,-29-5-640 15,54 11 504-15,-2 3 24 0,10 0 184 16,4-7 200-16,5 2-96 16,-7 2-111-16,6 3-225 15,-2-9 32-15,-3 3 0 16,-4-3-104-16,-3-4 136 16,-11-1-56-1,7 0-136-15,-14-4 120 16,-3 4-288-16,-10-2 313 15,-3 2-209-15,-6-4 136 16,0 0-120-16,-2-1-48 16,-5 0 24-16,3 1-88 15,-7 4-72-15,-4-6-40 16,7 6-144-16,-4-6-8 16,2 2 88-16,2 4-328 15,1 0-912 1,3 0-1561-16,1 1-2368 15,6 13-3377-15,1 9 2521 16,-9-12 4449-16</inkml:trace>
  <inkml:trace contextRef="#ctx0" brushRef="#br0" timeOffset="580.29">11506 6131 2144 0,'-15'-35'1072'0,"-2"29"288"0,10-4 25 0,1 6 1079 15,-7-2 321-15,5 2-289 16,5 4-487 0,1 0-721-16,7 0-448 15,24 0-40-15,1 3-175 16,15 3-81-16,-45-6-544 0,61 7 632 16,-5 0 80-16,5-2 0 15,-1 0-200-15,-1-5-272 16,-5 0-144-16,-7 0 48 15,-4-4-152-15,-4-6-64 16,-6 7-64-16,-10-4-424 16,-2 3-616-1,-2 2-1201-15,0 2-2280 16,-11 1-3408-16,-4 14 3608 16,-4-10 3113-16</inkml:trace>
  <inkml:trace contextRef="#ctx0" brushRef="#br0" timeOffset="25188.29">9228 6190 2312 0,'-14'0'-24'0,"-33"-18"32"0,10-5 16 0,13-2 144 0,-1 8 0 0,2 4 64 0,15-1 344 16,3 8 152-16,5 2-119 15,3 0-49-15,17 0 48 16,7 2-152-16,-27 2-456 15,42 0 288-15,6 0 168 0,10 0 128 16,7-7 144 0,14-4-120-16,-17 1-191 15,27-2 215-15,-1-5-176 16,-10 6-40-16,-9-3-120 16,-11 3-160-16,-11-2-32 15,-22 7 0-15,-1-2-88 16,-4 2 56-16,-8 2-120 15,5 2-32 1,-1-2 8-16,1 4-336 0,2 0-976 16,7 0-1105-1,1 6-976-15,12 16 2153 16,-21-8-1160-16</inkml:trace>
  <inkml:trace contextRef="#ctx0" brushRef="#br0" timeOffset="25664.59">11419 6096 2168 0,'-6'-16'16'0,"-12"-28"56"0,10 15 168 0,5 3 1048 16,6-2 785-16,-3 0-161 16,16 8-672-16,23-2-287 15,15 3-81-15,2 5-144 16,21 9-264-16,3 5-168 16,-80 0-296-16,85 0 120 15,-11 0 80-15,-6 2-96 16,-22 0-96-16,2-2 8 15,-21 0 8-15,-4 0-80 16,9 0-232-16,-19 5-1520 16,-5 0-1545-16,-8 14-848 15,-2-1 3177 1,-3-14-1032-16</inkml:trace>
  <inkml:trace contextRef="#ctx0" brushRef="#br0" timeOffset="42914.37">4936 12930 632 0,'-7'0'-48'0,"-25"-9"24"0,18 9 48 16,8 0 24-16,2 1-112 15,4 2 64-15,15-8 48 16,-1 1 48-16,12-5 224 16,3 2 16-16,11-12 8 15,0-6 304 1,-40 25-648-16,61-9 712 0,-5-4-344 16,5-3-48-16,10-4 472 15,4-9-439-15,-3 15 199 16,10 5-48-16,-4 2-88 15,-9-7-72-15,-1-2-88 16,-7 8-112-16,-8 3 104 16,-12-5 8-1,-2 5 8-15,-12 0-72 0,-3 5-40 16,-14-11-32 0,-1 11 56-16,-2-2-24 15,-7-1-88-15,0 8 40 16,8-9-88-16,-8 1-32 15,0 1 0-15,0 1-272 16,3 2-1176-16,0 3-1513 16,4 19-63-16,-4-1 2488 15,-3-11 48 1</inkml:trace>
  <inkml:trace contextRef="#ctx0" brushRef="#br0" timeOffset="44874.58">8585 12486 1400 0,'-10'-10'-40'0,"1"0"48"0,5 8-32 0,3 2 40 16,1-5-16-16,-3 1 24 16,3-1 56-16,-2 0 8 15,2-5 336-15,0 0 120 16,0-3 208 0,0-3 384-16,0 16-1136 0,0-5 801 15,0 4 151-15,0-7-8 16,0 7-248-16,0-4-88 15,0-5-16-15,0 11-119 16,3-2-33-16,-3 7 8 16,3-2-64-16,4-9-16 15,6 1-128-15,-7 8-24 16,7 1-56-16,5 1-24 16,1-2 64-1,5-3-72-15,11 4-72 16,-1 3 104-16,1-1-64 15,7 2 40-15,-2-4-64 16,16 0 168-16,-1 3-96 16,1-7-48-16,8-6 24 15,2-3 312-15,3-3-192 16,-2 11-159-16,4-9-49 16,-4-11 144-1,0 14-152-15,-1-3 96 16,6 7-16-16,-3-22 160 15,-6 19-200-15,-4-12 40 16,2 12 40-16,-5-4-32 16,2 2 16-16,1-6 24 15,-1-4-48-15,0 13-32 16,-5-1 64-16,1-4-112 16,-2 2 104-16,2 3 128 15,-3 4-200 1,1-5 88-16,-1 1-32 15,2-3-48-15,-2-2-16 16,7 5-72-16,0 6 88 16,-8-4-72-16,4-6 16 15,-3 1 16-15,7 4 24 16,-5 6-136-16,5 1 56 16,1-1-24-16,5-8 24 15,-3 7 80 1,0-4-72-16,-3 5 64 15,-2-1 16-15,-5-18-8 16,1 22-16-16,-6-8-8 16,-4 1 112-16,-4-2-56 15,-2-2 32-15,-11 9 0 16,1 0 16-16,0-7-16 16,-4-3 128-16,-6 1-168 15,4 1 88-15,-4-1-72 16,1 7-48-16,-2-7 0 15,-3 5 32 1,0-7 16-16,-3 7-40 16,1 0-32-16,-7 5-56 15,8-5 136-15,-7 0-96 16,2 0-24-16,-3-3 56 16,0 3-40-16,-3 3 88 15,4-3-72-15,-4 2-120 16,0 1 168-16,0-8-88 15,3 5 72-15,-3-3-40 16,0 3 8 0,0 3-24-16,0-3 0 15,0 0-24-15,0 0 40 16,0-5-72-16,0 0-328 16,0 10-376-16,0 2-968 15,0-4-1345-15,6-3-1712 16,-6 14-584-16,3 20 4441 15,-3-15-176-15</inkml:trace>
  <inkml:trace contextRef="#ctx0" brushRef="#br0" timeOffset="47653.99">13129 12332 1096 0,'0'0'0'0,"-8"-38"-32"0,8 19 40 0,13 8-24 0,-4-3 128 16,22 3 824-16,3-8 32 15,7 16 56 1,19-20-23-16,15 1-1 16,13 21-64-16,2-27-232 15,8 16 8-15,-98 12-712 0,74-9 472 16,30 0 273-16,10-17-65 15,-15 3-64-15,2 12-96 16,-11 11-80-16,-3-10 8 16,-9 6-32-16,-12-11-16 15,-7 2 16-15,-17 10-56 16,-3-4-71 0,-6 4 39-16,-5-6-32 15,-1 6-144-15,-10-7-168 16,-2 5 96-16,-4-9 24 15,-1 9-256-15,-4 4-432 16,-3 5-1697-16,1-7-2080 16,-1 6-1472-16,-3-1 4753 15,0-2 184-15</inkml:trace>
  <inkml:trace contextRef="#ctx0" brushRef="#br0" timeOffset="76327.67">22085 6729 1952 0,'-3'0'0'0,"-27"-3"0"0,14-1 8 16,1 3 32-16,6-8 56 15,2 3 576-15,1-2 472 16,4-2 33-16,-1 5-81 16,3-5 48-16,0 10-1144 15,0-4 1944-15,0 4-1944 16,5-2 1113-16,-2 2-185 0,-3 0-928 16,6 0 1616-1,9-9-872-15,6 9-111 16,8-3 79-16,4 1-80 15,30-8-24-15,9 0-120 16,13-7-24-16,11 2 80 16,17 4-256-16,0 2-48 15,11-1-40-15,11 1-8 16,9 7 89-16,15-3 79 16,6 5-64-1,16-4-160-15,1 4-96 16,-1 0-56-16,8 3 24 15,-1 3 216-15,-7 3-192 16,19-4 40-16,-5-4-8 16,8-1-96-16,-7 0 208 15,-7 0-8-15,9-10-24 16,-3 5-120-16,-2-9 16 16,-1 0 80-16,-19-5-48 15,-4 1 56-15,-10 2-16 16,-4-1-48-16,-10 2-32 15,-12 1 8 1,8 4 40-16,-6-4 184 16,-18 8-224-16,-10-4 72 15,-9 3-88-15,-26 0-24 16,39 2 72 0,-33-10 168-16,-7 9-104 0,-25 3-48 15,23-1 112-15,-32-2-224 16,3-2 96-16,7 6 40 15,-13 2-48 1,-12-5 128-16,7 4 200 16,-7-3-336-16,-1 4 65 15,-5 0 31-15,-9-5-40 16,1 5 40-16,-2 0-120 16,-3 0 96-16,-3 0-72 15,4 0 64-15,-4 0-120 16,3 0-32-16,0 0-16 15,-3 0 48 1,0 0 0-16,3 0-120 16,0 2-232-16,1 5-1073 15,2-1-1919-15,-1 6-2370 16,-5 20-2367-16,-16 17 4696 16,-7-30 1641-16</inkml:trace>
  <inkml:trace contextRef="#ctx0" brushRef="#br0" timeOffset="88145.62">18464 12867 3200 0,'0'0'0'0,"-69"-15"608"0,25 2 32 15,19 13-39-15,20-4-305 16,8 2-448-16,21 2 40 15,20 1 208-15,12 3 664 16,19 2 512-16,21-1-392 16,26-5-408-1,-122 0-472-15,140-19 408 0,7 12 81 16,15 7 119-16,4 7-40 16,-4 7 48-16,8 8 200 15,9-1 312-15,2 22-528 16,9 2-279-16,-1 4-562 15,-1 4 538-15,-7 2 367 16,-5-16-192-16,-10-11-104 16,-6-5-440-16,2-1 488 15,-13-1 176-15,-6 19-528 16,-4 2 88-16,-7 3-640 16,-2 8 304-1,-16 17 576-15,3-13-352 16,8-7 160-16,-6 5-312 15,-1 4 416-15,-1-23-120 16,4-15-200-16,-1-11 296 16,8-11-344-16,-6-23 392 15,8-5 16-15,0-15-992 16,-14 19 1272-16,-12-13-1016 16,-8 19 696-16,2 7-64 15,-2 4 136 1,4-2-496-16,1 8-512 15,-4-6 440-15,3 8-80 16,4-6 296-16,-3 0-128 16,-8 2-704-16,-3 4 624 15,0 0-48-15,-5 1 368 16,6 2-400-16,-12-3 48 16,1 0 440-16,10-16-120 15,6 1 528-15,7-5-584 16,9-6-264-1,2-3 176-15,5 13 192 16,-7 2 616-16,2 10-1144 16,0 2 632-16,-8-6-336 15,4 8 136-15,-7-3 544 16,3 3-512-16,-4 0-216 16,-5 0 296-16,2 0-304 15,-1 0 608-15,5-3-520 16,-23 3 192-1,24-7-88-15,-3 4-448 16,-3-4 400-16,9 0 48 16,2-3 344-16,-1 4-312 15,-2-7-488-15,-8 0 104 16,8-4 376-16,-2 2 400 16,-8 6-632-16,0-5-440 15,-4 3 432-15,-2 6 128 16,-5 5 664-1,8 0-656-15,-4 5-296 16,1 2 48-16,6 7 168 16,-3-1 808-16,7-1-744 15,3 1-232-15,-1-8 296 16,6-3-256-16,6 1 1128 16,6-3-776-16,5 0-1088 15,5-5 1616-15,-7 2-872 16,11-4 1025-16,-6 4-569 15,-1-4-208-15,-4 4-184 16,-7 3-40-16,5 0 952 16,-2 0-696-1,0 0-88-15,-7 0-720 16,2-2 631-16,-3-2 562 16,-4 0-257-16,-4 4-72 15,-10 0-544-15,0-4-177 16,-3-2-15-16,-5 0-1408 15,-10 1-1233-15,-8-3-1544 16,-9-4-728-16,-24 2 4361 16,-20 6 256-16</inkml:trace>
  <inkml:trace contextRef="#ctx0" brushRef="#br0" timeOffset="91200.4">26087 12300 1264 0,'-11'8'-56'0,"-16"1"72"0,9-5-8 15,2-8 24 1,8 3 32-16,5-5 56 15,-2 4 168-15,4-23 208 16,-3-18 96-16,4 12 96 16,0-7 136-16,0-22-87 15,0 60-737-15,0-52 688 0,5-18 8 16,10 12-144-16,10-17-48 16,12 22 88-16,2-1 120 15,1 14-39 1,0 16-25-16,13-1-8 15,-8 16 0-15,1 8-160 16,1 29-8-16,4 30 24 16,-24-10-24-16,10 32-136 15,-3 23 33-15,-21-31-57 16,-10 27 208-16,-5-45-72 16,-14 18 48-16,-16-5 88 15,-9-22 64 1,-19-16-72-16,7-12-144 15,-11-13 32-15,-5 1-312 16,-1-14-111-16,-1-11 159 16,12-17-200-16,17 6-64 15,13 10-97-15,10 1-895 16,9 16-1352-16,9 0-2537 16,10 18-1761-16,-1 16 4386 15,-5-23 1072-15</inkml:trace>
  <inkml:trace contextRef="#ctx0" brushRef="#br0" timeOffset="94677.4">22413 16795 1832 0,'-15'0'424'0,"-17"-13"552"0,7-7-1064 0,10 7-192 16,13-4 88-16,9-24 48 16,20 0 8-16,12-7 80 15,17-7 296-15,0-9 200 16,11 5 88 0,5 0 32-16,-72 59-560 15,73-43 552-15,0 12 1 0,4 19 207 16,2 20 96-16,1 51 120 15,-8 16-384-15,1 2-216 16,2 2-16-16,-8-11-336 16,1-10 305-16,-3-19-89 15,3 2 168-15,-9-19-48 16,-4-12-104 0,7-14-64-16,2-23 144 0,5-34 136 15,4-12-200 1,4-9-176-16,0-1 80 15,0 9-136-15,-10 13 48 16,3 10 16-16,-10 34 8 16,4 22 64-16,-1 39 64 15,2 11 64-15,12 8-248 16,-1-17-384-16,4 7 224 16,3-23 40-1,-1-9 256-15,5-10-152 16,7-9-32-16,-4-17 56 15,-3-11 208-15,7-14 56 79,-7 1-312-79,8 4 257 0,-1 17-410 0,-4 3 266 0,5 15 135 0,-5 7 80 0,9 8-200 0,10 11-184 0,2-6 152 15,-2-6 432-15,5-4-448 16,3-3 128-16,5-4-384 15,1-3 200-15,-11-4 160 16,2-2-376-16,-9-8-392 16,-8-13-1849-16,-5-9-1872 15,-10 3-2192-15,-17-6 5345 16,-61 34 344-16</inkml:trace>
  <inkml:trace contextRef="#ctx0" brushRef="#br0" timeOffset="98650.17">26492 16342 1000 0,'-26'-5'392'0,"-29"-21"184"0,12 1-592 15,6-12 128-15,-5 7 232 16,1-5-192-16,-9-4 72 16,-6 0 344-16,-7-5 432 15,-2-15-63-15,-1 2-201 16,0-4-48-16,66 61-688 16,-69-66 368-16,5-18 216 0,27 19-104 15,-27-63 336-15,30 21-183 16,15-8-73-1,14-7 8-15,12 2-192 16,18-7-168-16,14-12 8 16,18 21 480-16,-15 49-616 15,27-29-232-15,5 20 288 16,13 10 312-16,9-22-256 16,14 18 120-16,16-1 88 15,7 29 169-15,21 4 319 16,19 16-520-16,11 14-336 15,14 15-64 1,9 33 440-16,-7 26-216 16,-3 20-128-16,-23 0-16 15,-32 15-360-15,-28 8 0 16,-24 20 672-16,-34 5-336 16,-19 10-208-16,-37 5 576 15,-8-24 248-15,-30-2 112 16,-35-10-24-16,-18-5-167 15,-25-8-1 1,-26 2 192-16,-17-20-184 16,-8-24 296-16,7-23 88 15,3-11-1208-15,1-8 96 16,16-11 216-16,10-3-16 16,-1-7-408-16,6-4-464 15,9 0-856-15,20 1-809 16,13 7-1376-16,17 3-2424 15,2 8 880 1,-2-3 4969-16,29-3-320 0</inkml:trace>
  <inkml:trace contextRef="#ctx0" brushRef="#br0" timeOffset="100302.14">23499 16718 1584 0,'-49'-9'1232'0,"13"-10"-952"16,10 7-280-16,13-3-40 15,7 0-32-15,1-6 88 16,5-1 328-16,0-5 264 15,0 0 161-15,3 2 303 16,0-3-296-16,-3 2-232 16,0 26-544-16,-5-43 952 15,-1 5 56-15,-12-2-55 16,2-9-41-16,-1-15-328 16,-1 0 208-16,5-7-312 15,12-13-200-15,5-9 8 16,25-7-328-16,2 7 360 15,20 5-96-15,7 15-144 16,9 0 129-16,-3 6 31 16,9 6-16-16,12 16-88 15,-5 5-152-15,11 15 112 16,7 13-88 0,-3-4 88-16,-7 23-160 15,0 17 152-15,-8 33 112 16,-12 19-72-16,-11 5 192 15,-15-2 120-15,-11 10 248 16,-11 3-424-16,-13 1 72 16,-10-3 512-16,-26-4-239 15,-10-7-153-15,-22-15-328 16,-6-16 152 0,-16 2 208-16,-10-9 176 15,-12-10-352-15,-1-19-424 16,4-7 112-16,4-11 272 15,15-18-176-15,10 8-368 16,19-6-352-16,15 6-888 16,9-2-1681-16,17 3-2104 15,10 5-1609-15,3 4 4466 16,11-5 1312-16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A6F783-BFE5-46C2-A6FF-183F62C5E0F4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29D306-E699-479B-9FD1-52D62BF043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t="12122" r="22760" b="18784"/>
          <a:stretch/>
        </p:blipFill>
        <p:spPr>
          <a:xfrm flipH="1">
            <a:off x="552704" y="685800"/>
            <a:ext cx="3390900" cy="4648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911600" y="685800"/>
            <a:ext cx="7950200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29805" y="685800"/>
            <a:ext cx="222899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400" y="5345575"/>
            <a:ext cx="4394200" cy="1219200"/>
          </a:xfrm>
        </p:spPr>
        <p:txBody>
          <a:bodyPr>
            <a:normAutofit/>
          </a:bodyPr>
          <a:lstStyle>
            <a:lvl1pPr marL="0" indent="0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13" name="Text Placeholder 1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448799" y="5345575"/>
            <a:ext cx="2350247" cy="549276"/>
          </a:xfr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altLang="ko-KR" dirty="0"/>
              <a:t>2022-03-28</a:t>
            </a:r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 userDrawn="1">
            <p:ph type="title" hasCustomPrompt="1"/>
          </p:nvPr>
        </p:nvSpPr>
        <p:spPr>
          <a:xfrm>
            <a:off x="4114801" y="2743200"/>
            <a:ext cx="7670800" cy="23244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>
              <a:buFont typeface="Arial" pitchFamily="34" charset="0"/>
              <a:buNone/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432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7" t="27341" r="9710" b="22306"/>
          <a:stretch/>
        </p:blipFill>
        <p:spPr>
          <a:xfrm>
            <a:off x="111760" y="6368603"/>
            <a:ext cx="1676400" cy="424405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4801" y="6553200"/>
            <a:ext cx="457199" cy="3048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AF00E9FC-6548-4D97-8DD1-9533945EA0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4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62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8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7.xml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8.xml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customXml" Target="../ink/ink10.xml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0.pn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39.png"/><Relationship Id="rId10" Type="http://schemas.openxmlformats.org/officeDocument/2006/relationships/customXml" Target="../ink/ink11.xml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70.pn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39.png"/><Relationship Id="rId10" Type="http://schemas.openxmlformats.org/officeDocument/2006/relationships/customXml" Target="../ink/ink12.xml"/><Relationship Id="rId4" Type="http://schemas.openxmlformats.org/officeDocument/2006/relationships/image" Target="../media/image4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520.png"/><Relationship Id="rId7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0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Relationship Id="rId10" Type="http://schemas.openxmlformats.org/officeDocument/2006/relationships/image" Target="../media/image66.png"/><Relationship Id="rId4" Type="http://schemas.openxmlformats.org/officeDocument/2006/relationships/image" Target="../media/image610.png"/><Relationship Id="rId9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customXml" Target="../ink/ink19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customXml" Target="../ink/ink20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customXml" Target="../ink/ink21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customXml" Target="../ink/ink22.xml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0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customXml" Target="../ink/ink26.xml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01E48B-065F-04BA-D5F2-90AECBA3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80046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6BF10-195F-E894-CA58-AB1E4ECDC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22709-4423-E59F-54C5-89934D37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72CB4-9AC8-08B3-659C-42819639C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757FF-BDED-50E1-F83B-58B4CD2B0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" b="3354"/>
          <a:stretch/>
        </p:blipFill>
        <p:spPr>
          <a:xfrm>
            <a:off x="158038" y="1508317"/>
            <a:ext cx="3766081" cy="29591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4033E5-4BE5-4550-6511-D5CCA9A81FC6}"/>
              </a:ext>
            </a:extLst>
          </p:cNvPr>
          <p:cNvCxnSpPr/>
          <p:nvPr/>
        </p:nvCxnSpPr>
        <p:spPr>
          <a:xfrm>
            <a:off x="585605" y="2819400"/>
            <a:ext cx="321866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F2BEFF-4019-A6E5-7AA5-FF141733CD15}"/>
                  </a:ext>
                </a:extLst>
              </p:cNvPr>
              <p:cNvSpPr/>
              <p:nvPr/>
            </p:nvSpPr>
            <p:spPr>
              <a:xfrm>
                <a:off x="1164425" y="4503003"/>
                <a:ext cx="163180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F2BEFF-4019-A6E5-7AA5-FF141733C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25" y="4503003"/>
                <a:ext cx="1631801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7BE41DB2-161B-9AC1-1CA7-ABD26D40B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" b="3354"/>
          <a:stretch/>
        </p:blipFill>
        <p:spPr>
          <a:xfrm>
            <a:off x="4212959" y="1543877"/>
            <a:ext cx="3766081" cy="295912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D5D093-C080-E911-B167-15D78FFC02C6}"/>
              </a:ext>
            </a:extLst>
          </p:cNvPr>
          <p:cNvCxnSpPr>
            <a:cxnSpLocks/>
          </p:cNvCxnSpPr>
          <p:nvPr/>
        </p:nvCxnSpPr>
        <p:spPr>
          <a:xfrm flipV="1">
            <a:off x="4645701" y="2946400"/>
            <a:ext cx="3228299" cy="103705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58B7783-79F1-90A5-F91E-C2608A63FE4D}"/>
                  </a:ext>
                </a:extLst>
              </p:cNvPr>
              <p:cNvSpPr/>
              <p:nvPr/>
            </p:nvSpPr>
            <p:spPr>
              <a:xfrm>
                <a:off x="5534636" y="4550122"/>
                <a:ext cx="145042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58B7783-79F1-90A5-F91E-C2608A63F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636" y="4550122"/>
                <a:ext cx="1450428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0ABB6281-2F2F-F82C-3CA6-165052B17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6" b="3354"/>
          <a:stretch/>
        </p:blipFill>
        <p:spPr>
          <a:xfrm>
            <a:off x="8305800" y="1508317"/>
            <a:ext cx="3766081" cy="295912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BB9F37E-2340-5205-4808-82C58AB58626}"/>
              </a:ext>
            </a:extLst>
          </p:cNvPr>
          <p:cNvCxnSpPr>
            <a:cxnSpLocks/>
          </p:cNvCxnSpPr>
          <p:nvPr/>
        </p:nvCxnSpPr>
        <p:spPr>
          <a:xfrm>
            <a:off x="8738542" y="1642702"/>
            <a:ext cx="3203141" cy="230519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3D6D4E9-E4F3-72C1-B6A6-70FCBFCA8504}"/>
                  </a:ext>
                </a:extLst>
              </p:cNvPr>
              <p:cNvSpPr/>
              <p:nvPr/>
            </p:nvSpPr>
            <p:spPr>
              <a:xfrm>
                <a:off x="9585878" y="4601828"/>
                <a:ext cx="150846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80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3D6D4E9-E4F3-72C1-B6A6-70FCBFCA8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878" y="4601828"/>
                <a:ext cx="1508467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12689FE-09B4-B81C-D59B-CAE7E62CAD4E}"/>
                  </a:ext>
                </a:extLst>
              </p:cNvPr>
              <p:cNvSpPr txBox="1"/>
              <p:nvPr/>
            </p:nvSpPr>
            <p:spPr>
              <a:xfrm>
                <a:off x="4594402" y="679720"/>
                <a:ext cx="300319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12689FE-09B4-B81C-D59B-CAE7E62CA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02" y="679720"/>
                <a:ext cx="3003194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D32949-026C-4A0E-EB15-C4D8AA75FE65}"/>
                  </a:ext>
                </a:extLst>
              </p:cNvPr>
              <p:cNvSpPr txBox="1"/>
              <p:nvPr/>
            </p:nvSpPr>
            <p:spPr>
              <a:xfrm>
                <a:off x="725222" y="2195253"/>
                <a:ext cx="30790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+1.5 </m:t>
                      </m:r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D32949-026C-4A0E-EB15-C4D8AA75F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22" y="2195253"/>
                <a:ext cx="307904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41798B2-B084-E29D-C0D0-1CD2E60B9AE1}"/>
                  </a:ext>
                </a:extLst>
              </p:cNvPr>
              <p:cNvSpPr txBox="1"/>
              <p:nvPr/>
            </p:nvSpPr>
            <p:spPr>
              <a:xfrm>
                <a:off x="1224074" y="2920328"/>
                <a:ext cx="190911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800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41798B2-B084-E29D-C0D0-1CD2E60B9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074" y="2920328"/>
                <a:ext cx="1909112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4C051F-5F68-5BCC-31CA-25A3DE656C01}"/>
                  </a:ext>
                </a:extLst>
              </p:cNvPr>
              <p:cNvSpPr txBox="1"/>
              <p:nvPr/>
            </p:nvSpPr>
            <p:spPr>
              <a:xfrm>
                <a:off x="5039011" y="2624379"/>
                <a:ext cx="21139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50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sz="2800" b="0" i="1" smtClean="0">
                          <a:solidFill>
                            <a:srgbClr val="C050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C0504D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4C051F-5F68-5BCC-31CA-25A3DE656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011" y="2624379"/>
                <a:ext cx="211397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1161FF-3F84-3321-268B-EF71F0FDC5DA}"/>
                  </a:ext>
                </a:extLst>
              </p:cNvPr>
              <p:cNvSpPr txBox="1"/>
              <p:nvPr/>
            </p:nvSpPr>
            <p:spPr>
              <a:xfrm>
                <a:off x="8742333" y="3374634"/>
                <a:ext cx="2536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796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796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F79646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800" dirty="0">
                  <a:solidFill>
                    <a:srgbClr val="F79646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1161FF-3F84-3321-268B-EF71F0FD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333" y="3374634"/>
                <a:ext cx="2536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6212DC-989C-2803-EA16-318538B41EA5}"/>
                  </a:ext>
                </a:extLst>
              </p14:cNvPr>
              <p14:cNvContentPartPr/>
              <p14:nvPr/>
            </p14:nvContentPartPr>
            <p14:xfrm>
              <a:off x="594360" y="1137960"/>
              <a:ext cx="11423520" cy="5629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6212DC-989C-2803-EA16-318538B41E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5000" y="1128600"/>
                <a:ext cx="11442240" cy="56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177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12683-9C8C-C39C-FD5F-CFB578303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D0A0C-8166-078F-4581-184BB4FC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 of Fitness - Cost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8FE44-72DA-F2B2-A98A-624311495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47340-555E-0CA6-E38E-52C74DD2C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8" y="990600"/>
            <a:ext cx="5069191" cy="409146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8A5AB1F-B912-C14E-0952-91D24506AE02}"/>
              </a:ext>
            </a:extLst>
          </p:cNvPr>
          <p:cNvSpPr/>
          <p:nvPr/>
        </p:nvSpPr>
        <p:spPr>
          <a:xfrm>
            <a:off x="1885681" y="332042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BD913-FDE0-A4AA-1748-506CEECB7F0A}"/>
                  </a:ext>
                </a:extLst>
              </p:cNvPr>
              <p:cNvSpPr txBox="1"/>
              <p:nvPr/>
            </p:nvSpPr>
            <p:spPr>
              <a:xfrm>
                <a:off x="6533296" y="801378"/>
                <a:ext cx="4116896" cy="48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How far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from points?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FBD913-FDE0-A4AA-1748-506CEECB7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296" y="801378"/>
                <a:ext cx="4116896" cy="486672"/>
              </a:xfrm>
              <a:prstGeom prst="rect">
                <a:avLst/>
              </a:prstGeom>
              <a:blipFill>
                <a:blip r:embed="rId3"/>
                <a:stretch>
                  <a:fillRect l="-2370" t="-5000" r="-1333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274443-EFEE-5BE4-85B9-78EBCC92B14C}"/>
                  </a:ext>
                </a:extLst>
              </p:cNvPr>
              <p:cNvSpPr txBox="1"/>
              <p:nvPr/>
            </p:nvSpPr>
            <p:spPr>
              <a:xfrm>
                <a:off x="6745307" y="1928250"/>
                <a:ext cx="399269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274443-EFEE-5BE4-85B9-78EBCC92B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307" y="1928250"/>
                <a:ext cx="3992696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B926E5A6-CDDE-CABC-AB3A-F03F6B3DD9BA}"/>
              </a:ext>
            </a:extLst>
          </p:cNvPr>
          <p:cNvSpPr/>
          <p:nvPr/>
        </p:nvSpPr>
        <p:spPr>
          <a:xfrm>
            <a:off x="4382441" y="136142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0783AB-0746-638A-9677-06BF2818AAD9}"/>
              </a:ext>
            </a:extLst>
          </p:cNvPr>
          <p:cNvSpPr/>
          <p:nvPr/>
        </p:nvSpPr>
        <p:spPr>
          <a:xfrm>
            <a:off x="3134061" y="234092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472D38-9777-B13B-9C0E-96AD3BD3A7F8}"/>
                  </a:ext>
                </a:extLst>
              </p:cNvPr>
              <p:cNvSpPr txBox="1"/>
              <p:nvPr/>
            </p:nvSpPr>
            <p:spPr>
              <a:xfrm>
                <a:off x="994783" y="2255422"/>
                <a:ext cx="637354" cy="421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472D38-9777-B13B-9C0E-96AD3BD3A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83" y="2255422"/>
                <a:ext cx="637354" cy="421013"/>
              </a:xfrm>
              <a:prstGeom prst="rect">
                <a:avLst/>
              </a:prstGeom>
              <a:blipFill>
                <a:blip r:embed="rId5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F3E6C91-DF9B-AFF0-D38E-77DF10105B0E}"/>
              </a:ext>
            </a:extLst>
          </p:cNvPr>
          <p:cNvSpPr/>
          <p:nvPr/>
        </p:nvSpPr>
        <p:spPr>
          <a:xfrm>
            <a:off x="6633225" y="3064068"/>
            <a:ext cx="4348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m</a:t>
            </a:r>
            <a:r>
              <a:rPr lang="en-US" sz="2400" dirty="0"/>
              <a:t> = Number of training examples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31ECA2-26EB-E817-45BA-22E917D30220}"/>
              </a:ext>
            </a:extLst>
          </p:cNvPr>
          <p:cNvSpPr/>
          <p:nvPr/>
        </p:nvSpPr>
        <p:spPr>
          <a:xfrm>
            <a:off x="6981053" y="1370879"/>
            <a:ext cx="3029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Squared error function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00973D-41E7-2D83-7ECD-97D7B48FE987}"/>
              </a:ext>
            </a:extLst>
          </p:cNvPr>
          <p:cNvCxnSpPr>
            <a:cxnSpLocks/>
          </p:cNvCxnSpPr>
          <p:nvPr/>
        </p:nvCxnSpPr>
        <p:spPr>
          <a:xfrm flipV="1">
            <a:off x="972924" y="1330805"/>
            <a:ext cx="3862767" cy="28308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ECCEF5-A700-2B3B-568D-D675B1659645}"/>
              </a:ext>
            </a:extLst>
          </p:cNvPr>
          <p:cNvSpPr txBox="1"/>
          <p:nvPr/>
        </p:nvSpPr>
        <p:spPr>
          <a:xfrm>
            <a:off x="4305826" y="1717398"/>
            <a:ext cx="57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err="1">
                <a:solidFill>
                  <a:srgbClr val="00B0F0"/>
                </a:solidFill>
              </a:rPr>
              <a:t>f</a:t>
            </a:r>
            <a:r>
              <a:rPr lang="en-US" sz="2400" i="1" baseline="-25000" dirty="0" err="1">
                <a:solidFill>
                  <a:srgbClr val="00B0F0"/>
                </a:solidFill>
              </a:rPr>
              <a:t>w,b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10C40F-3EA8-A75F-6DE1-464647A51F92}"/>
              </a:ext>
            </a:extLst>
          </p:cNvPr>
          <p:cNvSpPr/>
          <p:nvPr/>
        </p:nvSpPr>
        <p:spPr>
          <a:xfrm>
            <a:off x="1263307" y="348870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270A0D-11EB-082B-A0BC-860E182425CC}"/>
              </a:ext>
            </a:extLst>
          </p:cNvPr>
          <p:cNvSpPr/>
          <p:nvPr/>
        </p:nvSpPr>
        <p:spPr>
          <a:xfrm>
            <a:off x="3016124" y="3129973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6D8134-CC00-C382-93B3-7BE93B4BFBF3}"/>
              </a:ext>
            </a:extLst>
          </p:cNvPr>
          <p:cNvSpPr/>
          <p:nvPr/>
        </p:nvSpPr>
        <p:spPr>
          <a:xfrm>
            <a:off x="2291350" y="2584160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4C8113-CC5A-3F95-4B3C-DEDC50E4CCBE}"/>
              </a:ext>
            </a:extLst>
          </p:cNvPr>
          <p:cNvSpPr/>
          <p:nvPr/>
        </p:nvSpPr>
        <p:spPr>
          <a:xfrm>
            <a:off x="3938173" y="223095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8C26DA-AF84-A9F3-3E20-C74FFDDF7CCE}"/>
              </a:ext>
            </a:extLst>
          </p:cNvPr>
          <p:cNvSpPr/>
          <p:nvPr/>
        </p:nvSpPr>
        <p:spPr>
          <a:xfrm>
            <a:off x="3447210" y="1822002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34FD40-76C7-33FD-F72C-30C5EFFE641B}"/>
              </a:ext>
            </a:extLst>
          </p:cNvPr>
          <p:cNvSpPr txBox="1"/>
          <p:nvPr/>
        </p:nvSpPr>
        <p:spPr>
          <a:xfrm>
            <a:off x="1512154" y="710569"/>
            <a:ext cx="3306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good is the </a:t>
            </a:r>
            <a:r>
              <a:rPr lang="en-US" sz="2800" i="1" dirty="0" err="1"/>
              <a:t>f</a:t>
            </a:r>
            <a:r>
              <a:rPr lang="en-US" sz="2800" i="1" baseline="-25000" dirty="0" err="1"/>
              <a:t>w,b</a:t>
            </a:r>
            <a:r>
              <a:rPr lang="en-US" sz="2800" i="1" dirty="0"/>
              <a:t>?</a:t>
            </a:r>
            <a:endParaRPr lang="en-US" sz="28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0575E6-D3A0-2C58-E810-797A6A94B848}"/>
              </a:ext>
            </a:extLst>
          </p:cNvPr>
          <p:cNvCxnSpPr/>
          <p:nvPr/>
        </p:nvCxnSpPr>
        <p:spPr>
          <a:xfrm>
            <a:off x="2382790" y="2774419"/>
            <a:ext cx="0" cy="14761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52CF67-F000-6795-78A9-8B84B050FAD9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066800" y="2675600"/>
            <a:ext cx="122455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19F378-397A-CACB-A2C8-D5461FC59194}"/>
                  </a:ext>
                </a:extLst>
              </p:cNvPr>
              <p:cNvSpPr txBox="1"/>
              <p:nvPr/>
            </p:nvSpPr>
            <p:spPr>
              <a:xfrm>
                <a:off x="2391526" y="3829565"/>
                <a:ext cx="630878" cy="421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19F378-397A-CACB-A2C8-D5461FC59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526" y="3829565"/>
                <a:ext cx="630878" cy="421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4C5F4C9-7E30-DFF6-6F90-3A0EFE99B985}"/>
                  </a:ext>
                </a:extLst>
              </p:cNvPr>
              <p:cNvSpPr txBox="1"/>
              <p:nvPr/>
            </p:nvSpPr>
            <p:spPr>
              <a:xfrm>
                <a:off x="1679075" y="1812487"/>
                <a:ext cx="1163105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4C5F4C9-7E30-DFF6-6F90-3A0EFE99B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75" y="1812487"/>
                <a:ext cx="1163105" cy="387927"/>
              </a:xfrm>
              <a:prstGeom prst="rect">
                <a:avLst/>
              </a:prstGeom>
              <a:blipFill>
                <a:blip r:embed="rId7"/>
                <a:stretch>
                  <a:fillRect l="-1047" r="-157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EF0AFD-46B8-0C25-64B6-8172DB0FB958}"/>
                  </a:ext>
                </a:extLst>
              </p:cNvPr>
              <p:cNvSpPr txBox="1"/>
              <p:nvPr/>
            </p:nvSpPr>
            <p:spPr>
              <a:xfrm>
                <a:off x="1002948" y="2673234"/>
                <a:ext cx="637354" cy="421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EF0AFD-46B8-0C25-64B6-8172DB0FB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48" y="2673234"/>
                <a:ext cx="637354" cy="421013"/>
              </a:xfrm>
              <a:prstGeom prst="rect">
                <a:avLst/>
              </a:prstGeom>
              <a:blipFill>
                <a:blip r:embed="rId8"/>
                <a:stretch>
                  <a:fillRect r="-962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D0A8DEC3-350D-9575-2C10-E7FD168018A1}"/>
              </a:ext>
            </a:extLst>
          </p:cNvPr>
          <p:cNvGrpSpPr/>
          <p:nvPr/>
        </p:nvGrpSpPr>
        <p:grpSpPr>
          <a:xfrm>
            <a:off x="2288585" y="3025889"/>
            <a:ext cx="182880" cy="182880"/>
            <a:chOff x="2298745" y="3036049"/>
            <a:chExt cx="182880" cy="18288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EF151BB-7FCA-B44E-F027-B5F5D49F61FC}"/>
                </a:ext>
              </a:extLst>
            </p:cNvPr>
            <p:cNvCxnSpPr>
              <a:cxnSpLocks/>
            </p:cNvCxnSpPr>
            <p:nvPr/>
          </p:nvCxnSpPr>
          <p:spPr>
            <a:xfrm>
              <a:off x="2298745" y="3036049"/>
              <a:ext cx="182880" cy="1828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E87CFEB-D8CD-7752-9142-B4F87F11EB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745" y="3036049"/>
              <a:ext cx="182880" cy="1828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D66B3E1-A1C7-E535-E6FC-682B589169DF}"/>
                  </a:ext>
                </a:extLst>
              </p:cNvPr>
              <p:cNvSpPr txBox="1"/>
              <p:nvPr/>
            </p:nvSpPr>
            <p:spPr>
              <a:xfrm>
                <a:off x="1460494" y="4876800"/>
                <a:ext cx="2746329" cy="586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D66B3E1-A1C7-E535-E6FC-682B5891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494" y="4876800"/>
                <a:ext cx="2746329" cy="5868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9EEA64-27CF-EF17-203D-3D43B52D4A65}"/>
                  </a:ext>
                </a:extLst>
              </p:cNvPr>
              <p:cNvSpPr txBox="1"/>
              <p:nvPr/>
            </p:nvSpPr>
            <p:spPr>
              <a:xfrm>
                <a:off x="972924" y="5771164"/>
                <a:ext cx="3721468" cy="586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9EEA64-27CF-EF17-203D-3D43B52D4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24" y="5771164"/>
                <a:ext cx="3721468" cy="5868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853F57C-CE1D-0AD8-B059-8B352CA52BB9}"/>
                  </a:ext>
                </a:extLst>
              </p:cNvPr>
              <p:cNvSpPr/>
              <p:nvPr/>
            </p:nvSpPr>
            <p:spPr>
              <a:xfrm>
                <a:off x="6311465" y="4850959"/>
                <a:ext cx="5448736" cy="1225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/>
                  <a:t>Objectives</a:t>
                </a:r>
              </a:p>
              <a:p>
                <a:r>
                  <a:rPr lang="en-US" sz="2400" i="1" dirty="0"/>
                  <a:t>Find </a:t>
                </a:r>
                <a:r>
                  <a:rPr lang="en-US" sz="2400" i="1" dirty="0">
                    <a:solidFill>
                      <a:srgbClr val="00B0F0"/>
                    </a:solidFill>
                  </a:rPr>
                  <a:t>w, b</a:t>
                </a:r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close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for all </a:t>
                </a:r>
                <a:r>
                  <a:rPr lang="en-US" sz="2400" i="1" dirty="0" err="1">
                    <a:solidFill>
                      <a:schemeClr val="tx1"/>
                    </a:solidFill>
                  </a:rPr>
                  <a:t>i</a:t>
                </a:r>
                <a:endParaRPr lang="en-US" sz="2400" i="1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853F57C-CE1D-0AD8-B059-8B352CA52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465" y="4850959"/>
                <a:ext cx="5448736" cy="1225335"/>
              </a:xfrm>
              <a:prstGeom prst="rect">
                <a:avLst/>
              </a:prstGeom>
              <a:blipFill>
                <a:blip r:embed="rId11"/>
                <a:stretch>
                  <a:fillRect l="-1678" t="-3980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FF652E7-CC4F-5CAF-AD6F-61FE135A9B7E}"/>
              </a:ext>
            </a:extLst>
          </p:cNvPr>
          <p:cNvCxnSpPr>
            <a:cxnSpLocks/>
          </p:cNvCxnSpPr>
          <p:nvPr/>
        </p:nvCxnSpPr>
        <p:spPr>
          <a:xfrm flipH="1">
            <a:off x="1066800" y="3117329"/>
            <a:ext cx="131322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28684B0-825B-0678-BC8C-BF4A4075B2D4}"/>
                  </a:ext>
                </a:extLst>
              </p:cNvPr>
              <p:cNvSpPr txBox="1"/>
              <p:nvPr/>
            </p:nvSpPr>
            <p:spPr>
              <a:xfrm>
                <a:off x="6245557" y="3611568"/>
                <a:ext cx="477476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28684B0-825B-0678-BC8C-BF4A4075B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57" y="3611568"/>
                <a:ext cx="4774769" cy="10082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D8CE0B-9ECE-47AD-A233-E867ECAC6F31}"/>
                  </a:ext>
                </a:extLst>
              </p14:cNvPr>
              <p14:cNvContentPartPr/>
              <p14:nvPr/>
            </p14:nvContentPartPr>
            <p14:xfrm>
              <a:off x="920520" y="1856880"/>
              <a:ext cx="9856080" cy="3719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D8CE0B-9ECE-47AD-A233-E867ECAC6F3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1160" y="1847520"/>
                <a:ext cx="9874800" cy="37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469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F4131-20B7-4962-7B7B-E4E77ED58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284880-A489-6195-487F-9A5DBC56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AC925-73D0-A152-D239-8418D7B12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A9D7397-50C9-F41F-127F-10BC7E6F705D}"/>
                  </a:ext>
                </a:extLst>
              </p:cNvPr>
              <p:cNvSpPr txBox="1"/>
              <p:nvPr/>
            </p:nvSpPr>
            <p:spPr>
              <a:xfrm>
                <a:off x="228600" y="1245717"/>
                <a:ext cx="5627658" cy="4531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800" b="0" dirty="0">
                    <a:latin typeface="+mj-lt"/>
                  </a:rPr>
                  <a:t>Model</a:t>
                </a:r>
                <a:br>
                  <a:rPr lang="en-US" sz="2800" b="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Parameters:</a:t>
                </a:r>
              </a:p>
              <a:p>
                <a:r>
                  <a:rPr lang="en-US" sz="2800" i="1" dirty="0">
                    <a:solidFill>
                      <a:schemeClr val="tx1"/>
                    </a:solidFill>
                  </a:rPr>
                  <a:t>	w, b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Cost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Goal: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A9D7397-50C9-F41F-127F-10BC7E6F7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45717"/>
                <a:ext cx="5627658" cy="4531946"/>
              </a:xfrm>
              <a:prstGeom prst="rect">
                <a:avLst/>
              </a:prstGeom>
              <a:blipFill>
                <a:blip r:embed="rId2"/>
                <a:stretch>
                  <a:fillRect l="-2275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22E9F0-55CB-DF40-2106-AE4B60777861}"/>
                  </a:ext>
                </a:extLst>
              </p:cNvPr>
              <p:cNvSpPr txBox="1"/>
              <p:nvPr/>
            </p:nvSpPr>
            <p:spPr>
              <a:xfrm>
                <a:off x="6137623" y="956464"/>
                <a:ext cx="5627658" cy="4945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+mj-lt"/>
                  </a:rPr>
                  <a:t>Simplified – For Visualization</a:t>
                </a:r>
                <a:endParaRPr lang="en-US" sz="2800" b="0" dirty="0">
                  <a:latin typeface="+mj-lt"/>
                </a:endParaRPr>
              </a:p>
              <a:p>
                <a:pPr/>
                <a:r>
                  <a:rPr lang="en-US" sz="2800" b="0" dirty="0">
                    <a:latin typeface="+mj-lt"/>
                  </a:rPr>
                  <a:t>Model</a:t>
                </a:r>
                <a:br>
                  <a:rPr lang="en-US" sz="2800" b="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𝑤𝑥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sz="2800" dirty="0"/>
                  <a:t>Parameters:</a:t>
                </a:r>
              </a:p>
              <a:p>
                <a:r>
                  <a:rPr lang="en-US" sz="2800" i="1" dirty="0">
                    <a:solidFill>
                      <a:schemeClr val="tx1"/>
                    </a:solidFill>
                  </a:rPr>
                  <a:t>	w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Cost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Goal: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22E9F0-55CB-DF40-2106-AE4B60777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623" y="956464"/>
                <a:ext cx="5627658" cy="4945072"/>
              </a:xfrm>
              <a:prstGeom prst="rect">
                <a:avLst/>
              </a:prstGeom>
              <a:blipFill>
                <a:blip r:embed="rId3"/>
                <a:stretch>
                  <a:fillRect l="-2275" t="-1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BDA181-BB05-6F19-7AEA-2026F4EF53E3}"/>
              </a:ext>
            </a:extLst>
          </p:cNvPr>
          <p:cNvCxnSpPr/>
          <p:nvPr/>
        </p:nvCxnSpPr>
        <p:spPr>
          <a:xfrm>
            <a:off x="6019800" y="769366"/>
            <a:ext cx="0" cy="53192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E27EF4-FC7B-CA3B-4944-B92486809FF4}"/>
                  </a:ext>
                </a:extLst>
              </p14:cNvPr>
              <p14:cNvContentPartPr/>
              <p14:nvPr/>
            </p14:nvContentPartPr>
            <p14:xfrm>
              <a:off x="1754280" y="2104200"/>
              <a:ext cx="9925200" cy="3949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E27EF4-FC7B-CA3B-4944-B92486809F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4920" y="2094840"/>
                <a:ext cx="9943920" cy="39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0D756-7F72-D1E6-42DE-79CC11BC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B741BB-FE58-4C35-5F3D-A0B1549C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 of Fitness - Cost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B60EB-B6FA-A58F-FE09-5281CEBCC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4F1DE9-8152-3228-13A9-7A124D6FD8C8}"/>
              </a:ext>
            </a:extLst>
          </p:cNvPr>
          <p:cNvGrpSpPr>
            <a:grpSpLocks noChangeAspect="1"/>
          </p:cNvGrpSpPr>
          <p:nvPr/>
        </p:nvGrpSpPr>
        <p:grpSpPr>
          <a:xfrm>
            <a:off x="384298" y="1402594"/>
            <a:ext cx="4611601" cy="3722135"/>
            <a:chOff x="0" y="1553991"/>
            <a:chExt cx="5626452" cy="45412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CD3AE7-C936-B896-5FFE-2139255ADC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53991"/>
              <a:ext cx="5626452" cy="4541246"/>
              <a:chOff x="0" y="1553991"/>
              <a:chExt cx="5626452" cy="45412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DC2DF1F-7D1D-0910-817F-FA881D55D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53991"/>
                <a:ext cx="5626452" cy="4541246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74DC21C-8176-9BCB-6C32-04812852493B}"/>
                  </a:ext>
                </a:extLst>
              </p:cNvPr>
              <p:cNvSpPr/>
              <p:nvPr/>
            </p:nvSpPr>
            <p:spPr>
              <a:xfrm>
                <a:off x="2146374" y="4112781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6EB6B78-AA7A-33A1-2F85-114B3BC26A06}"/>
                  </a:ext>
                </a:extLst>
              </p:cNvPr>
              <p:cNvSpPr/>
              <p:nvPr/>
            </p:nvSpPr>
            <p:spPr>
              <a:xfrm>
                <a:off x="4643134" y="2153777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A177130-A30A-A9B2-BDFE-BABC5A0373BC}"/>
                  </a:ext>
                </a:extLst>
              </p:cNvPr>
              <p:cNvSpPr/>
              <p:nvPr/>
            </p:nvSpPr>
            <p:spPr>
              <a:xfrm>
                <a:off x="3394754" y="313327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0F8288C-3442-A755-EDB0-D6A055E2F477}"/>
                </a:ext>
              </a:extLst>
            </p:cNvPr>
            <p:cNvCxnSpPr/>
            <p:nvPr/>
          </p:nvCxnSpPr>
          <p:spPr>
            <a:xfrm flipV="1">
              <a:off x="968363" y="1754155"/>
              <a:ext cx="4387408" cy="342760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B87CFC-9DFE-A4F3-717F-2D100E6F39B7}"/>
                    </a:ext>
                  </a:extLst>
                </p:cNvPr>
                <p:cNvSpPr txBox="1"/>
                <p:nvPr/>
              </p:nvSpPr>
              <p:spPr>
                <a:xfrm>
                  <a:off x="4308138" y="2614358"/>
                  <a:ext cx="690854" cy="563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B87CFC-9DFE-A4F3-717F-2D100E6F3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8138" y="2614358"/>
                  <a:ext cx="690854" cy="563261"/>
                </a:xfrm>
                <a:prstGeom prst="rect">
                  <a:avLst/>
                </a:prstGeom>
                <a:blipFill>
                  <a:blip r:embed="rId3"/>
                  <a:stretch>
                    <a:fillRect l="-8602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8647D7C-CFDD-88CB-D3B3-38AC68B3A2CD}"/>
                    </a:ext>
                  </a:extLst>
                </p:cNvPr>
                <p:cNvSpPr txBox="1"/>
                <p:nvPr/>
              </p:nvSpPr>
              <p:spPr>
                <a:xfrm>
                  <a:off x="3495066" y="3343760"/>
                  <a:ext cx="1742277" cy="14644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400" b="0" dirty="0">
                    <a:solidFill>
                      <a:srgbClr val="00B0F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400" b="0" dirty="0">
                    <a:solidFill>
                      <a:srgbClr val="00B0F0"/>
                    </a:solidFill>
                  </a:endParaRPr>
                </a:p>
                <a:p>
                  <a:pPr algn="ctr"/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8647D7C-CFDD-88CB-D3B3-38AC68B3A2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066" y="3343760"/>
                  <a:ext cx="1742277" cy="1464479"/>
                </a:xfrm>
                <a:prstGeom prst="rect">
                  <a:avLst/>
                </a:prstGeom>
                <a:blipFill>
                  <a:blip r:embed="rId4"/>
                  <a:stretch>
                    <a:fillRect l="-29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5C5812-5D18-C58B-4561-0F8B84B172F5}"/>
                  </a:ext>
                </a:extLst>
              </p:cNvPr>
              <p:cNvSpPr txBox="1"/>
              <p:nvPr/>
            </p:nvSpPr>
            <p:spPr>
              <a:xfrm>
                <a:off x="2110523" y="715854"/>
                <a:ext cx="1837041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function of x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5C5812-5D18-C58B-4561-0F8B84B17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23" y="715854"/>
                <a:ext cx="1837041" cy="861774"/>
              </a:xfrm>
              <a:prstGeom prst="rect">
                <a:avLst/>
              </a:prstGeom>
              <a:blipFill>
                <a:blip r:embed="rId5"/>
                <a:stretch>
                  <a:fillRect l="-11589" r="-10596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2C2BC5-D335-40EC-6D7A-988B06D235F8}"/>
                  </a:ext>
                </a:extLst>
              </p:cNvPr>
              <p:cNvSpPr txBox="1"/>
              <p:nvPr/>
            </p:nvSpPr>
            <p:spPr>
              <a:xfrm>
                <a:off x="232348" y="5301381"/>
                <a:ext cx="11647548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0+0+0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2C2BC5-D335-40EC-6D7A-988B06D23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48" y="5301381"/>
                <a:ext cx="11647548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5E5235-7CDD-24AD-20C2-824485318AA7}"/>
              </a:ext>
            </a:extLst>
          </p:cNvPr>
          <p:cNvCxnSpPr>
            <a:cxnSpLocks/>
          </p:cNvCxnSpPr>
          <p:nvPr/>
        </p:nvCxnSpPr>
        <p:spPr>
          <a:xfrm flipV="1">
            <a:off x="7427477" y="1449469"/>
            <a:ext cx="0" cy="2930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83085-3AE4-CF08-8333-CDB17CF9E85E}"/>
              </a:ext>
            </a:extLst>
          </p:cNvPr>
          <p:cNvCxnSpPr>
            <a:cxnSpLocks/>
          </p:cNvCxnSpPr>
          <p:nvPr/>
        </p:nvCxnSpPr>
        <p:spPr>
          <a:xfrm>
            <a:off x="7427477" y="4379605"/>
            <a:ext cx="34985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6F768D-9CE5-445C-23C5-2C48C4CF9AA9}"/>
              </a:ext>
            </a:extLst>
          </p:cNvPr>
          <p:cNvCxnSpPr>
            <a:cxnSpLocks/>
          </p:cNvCxnSpPr>
          <p:nvPr/>
        </p:nvCxnSpPr>
        <p:spPr>
          <a:xfrm>
            <a:off x="7221677" y="1460924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7EA1906-47D9-065A-13B4-976A983E169D}"/>
              </a:ext>
            </a:extLst>
          </p:cNvPr>
          <p:cNvCxnSpPr>
            <a:cxnSpLocks/>
          </p:cNvCxnSpPr>
          <p:nvPr/>
        </p:nvCxnSpPr>
        <p:spPr>
          <a:xfrm>
            <a:off x="7221677" y="4383568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27800E-1CE9-4BAA-88CA-F5B5887FC42E}"/>
              </a:ext>
            </a:extLst>
          </p:cNvPr>
          <p:cNvCxnSpPr>
            <a:cxnSpLocks/>
          </p:cNvCxnSpPr>
          <p:nvPr/>
        </p:nvCxnSpPr>
        <p:spPr>
          <a:xfrm>
            <a:off x="7221677" y="3409354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0C2844-EAC4-614D-8FC9-7071F3F02189}"/>
              </a:ext>
            </a:extLst>
          </p:cNvPr>
          <p:cNvCxnSpPr>
            <a:cxnSpLocks/>
          </p:cNvCxnSpPr>
          <p:nvPr/>
        </p:nvCxnSpPr>
        <p:spPr>
          <a:xfrm>
            <a:off x="7221677" y="2435139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5877E10-0CF6-9C6F-E7CD-5FD9B2FC3BA3}"/>
              </a:ext>
            </a:extLst>
          </p:cNvPr>
          <p:cNvCxnSpPr>
            <a:cxnSpLocks/>
          </p:cNvCxnSpPr>
          <p:nvPr/>
        </p:nvCxnSpPr>
        <p:spPr>
          <a:xfrm flipV="1">
            <a:off x="8302124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427D169-A212-D404-9ED3-74E4DB824E02}"/>
              </a:ext>
            </a:extLst>
          </p:cNvPr>
          <p:cNvCxnSpPr>
            <a:cxnSpLocks/>
          </p:cNvCxnSpPr>
          <p:nvPr/>
        </p:nvCxnSpPr>
        <p:spPr>
          <a:xfrm flipV="1">
            <a:off x="9176771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7DB761-EE0F-F50C-DF14-6F95929DAFCC}"/>
              </a:ext>
            </a:extLst>
          </p:cNvPr>
          <p:cNvCxnSpPr>
            <a:cxnSpLocks/>
          </p:cNvCxnSpPr>
          <p:nvPr/>
        </p:nvCxnSpPr>
        <p:spPr>
          <a:xfrm flipV="1">
            <a:off x="10051418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2B25717-6A6D-CD60-A087-197B648A46F2}"/>
              </a:ext>
            </a:extLst>
          </p:cNvPr>
          <p:cNvCxnSpPr>
            <a:cxnSpLocks/>
          </p:cNvCxnSpPr>
          <p:nvPr/>
        </p:nvCxnSpPr>
        <p:spPr>
          <a:xfrm flipV="1">
            <a:off x="10926065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9DF02F-A174-E5D3-D7E2-2A7306F11A7D}"/>
              </a:ext>
            </a:extLst>
          </p:cNvPr>
          <p:cNvCxnSpPr>
            <a:cxnSpLocks/>
          </p:cNvCxnSpPr>
          <p:nvPr/>
        </p:nvCxnSpPr>
        <p:spPr>
          <a:xfrm flipV="1">
            <a:off x="7427477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1A4C56-7F64-D451-909D-715A94768D02}"/>
              </a:ext>
            </a:extLst>
          </p:cNvPr>
          <p:cNvSpPr txBox="1"/>
          <p:nvPr/>
        </p:nvSpPr>
        <p:spPr>
          <a:xfrm>
            <a:off x="6919911" y="414756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558411-C2A9-ABB3-C466-17CC6C4AEB6D}"/>
              </a:ext>
            </a:extLst>
          </p:cNvPr>
          <p:cNvSpPr txBox="1"/>
          <p:nvPr/>
        </p:nvSpPr>
        <p:spPr>
          <a:xfrm>
            <a:off x="6887971" y="3201544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B21056-782F-1DD2-A706-E0F1C51F27D7}"/>
              </a:ext>
            </a:extLst>
          </p:cNvPr>
          <p:cNvSpPr txBox="1"/>
          <p:nvPr/>
        </p:nvSpPr>
        <p:spPr>
          <a:xfrm>
            <a:off x="6887971" y="2253623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98C8F9-5287-E010-077F-4F1E0B58C443}"/>
              </a:ext>
            </a:extLst>
          </p:cNvPr>
          <p:cNvSpPr txBox="1"/>
          <p:nvPr/>
        </p:nvSpPr>
        <p:spPr>
          <a:xfrm>
            <a:off x="6887971" y="1207619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02DE70-47CE-6D25-DF12-E620C647D69D}"/>
              </a:ext>
            </a:extLst>
          </p:cNvPr>
          <p:cNvGrpSpPr/>
          <p:nvPr/>
        </p:nvGrpSpPr>
        <p:grpSpPr>
          <a:xfrm>
            <a:off x="8980672" y="4193432"/>
            <a:ext cx="378766" cy="378766"/>
            <a:chOff x="2298745" y="3036049"/>
            <a:chExt cx="182880" cy="18288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73A335C-A47F-7FDF-78FF-2F3072B41B3A}"/>
                </a:ext>
              </a:extLst>
            </p:cNvPr>
            <p:cNvCxnSpPr>
              <a:cxnSpLocks/>
            </p:cNvCxnSpPr>
            <p:nvPr/>
          </p:nvCxnSpPr>
          <p:spPr>
            <a:xfrm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27E4AEE-CA3A-641A-80EB-AE11F6125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586920-8C72-80E4-E68C-480350123625}"/>
                  </a:ext>
                </a:extLst>
              </p:cNvPr>
              <p:cNvSpPr txBox="1"/>
              <p:nvPr/>
            </p:nvSpPr>
            <p:spPr>
              <a:xfrm>
                <a:off x="5953123" y="2914536"/>
                <a:ext cx="869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586920-8C72-80E4-E68C-480350123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123" y="2914536"/>
                <a:ext cx="869790" cy="461665"/>
              </a:xfrm>
              <a:prstGeom prst="rect">
                <a:avLst/>
              </a:prstGeom>
              <a:blipFill>
                <a:blip r:embed="rId7"/>
                <a:stretch>
                  <a:fillRect l="-704" r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0CD7194-EF99-060E-C5FD-B28D01C68441}"/>
                  </a:ext>
                </a:extLst>
              </p:cNvPr>
              <p:cNvSpPr txBox="1"/>
              <p:nvPr/>
            </p:nvSpPr>
            <p:spPr>
              <a:xfrm>
                <a:off x="10588918" y="5027898"/>
                <a:ext cx="490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0CD7194-EF99-060E-C5FD-B28D01C68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918" y="5027898"/>
                <a:ext cx="49026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A785DE5-C007-9E61-2CA7-B3E60C781650}"/>
                  </a:ext>
                </a:extLst>
              </p:cNvPr>
              <p:cNvSpPr txBox="1"/>
              <p:nvPr/>
            </p:nvSpPr>
            <p:spPr>
              <a:xfrm>
                <a:off x="8497028" y="685380"/>
                <a:ext cx="18437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function of w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A785DE5-C007-9E61-2CA7-B3E60C781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028" y="685380"/>
                <a:ext cx="1843774" cy="830997"/>
              </a:xfrm>
              <a:prstGeom prst="rect">
                <a:avLst/>
              </a:prstGeom>
              <a:blipFill>
                <a:blip r:embed="rId9"/>
                <a:stretch>
                  <a:fillRect l="-4967" r="-4636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B012DB1F-F387-6284-CA31-B1F8EF479D36}"/>
              </a:ext>
            </a:extLst>
          </p:cNvPr>
          <p:cNvSpPr txBox="1"/>
          <p:nvPr/>
        </p:nvSpPr>
        <p:spPr>
          <a:xfrm>
            <a:off x="7162800" y="4615606"/>
            <a:ext cx="391373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FB564B-C431-1FAE-6C4B-6BEB0A4E4980}"/>
              </a:ext>
            </a:extLst>
          </p:cNvPr>
          <p:cNvSpPr txBox="1"/>
          <p:nvPr/>
        </p:nvSpPr>
        <p:spPr>
          <a:xfrm>
            <a:off x="815340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0FAA57-D775-2D9E-C1FA-BE3211B3FC47}"/>
              </a:ext>
            </a:extLst>
          </p:cNvPr>
          <p:cNvSpPr txBox="1"/>
          <p:nvPr/>
        </p:nvSpPr>
        <p:spPr>
          <a:xfrm>
            <a:off x="902208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722810-C2E2-4D44-4F90-4D77FF7ABEA9}"/>
              </a:ext>
            </a:extLst>
          </p:cNvPr>
          <p:cNvSpPr txBox="1"/>
          <p:nvPr/>
        </p:nvSpPr>
        <p:spPr>
          <a:xfrm>
            <a:off x="9912232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70C5AA-12BC-654E-7CFE-F4FE67C221C6}"/>
              </a:ext>
            </a:extLst>
          </p:cNvPr>
          <p:cNvSpPr txBox="1"/>
          <p:nvPr/>
        </p:nvSpPr>
        <p:spPr>
          <a:xfrm>
            <a:off x="1077295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2336DA-F466-445F-17D3-C72E97E12682}"/>
                  </a:ext>
                </a:extLst>
              </p14:cNvPr>
              <p14:cNvContentPartPr/>
              <p14:nvPr/>
            </p14:nvContentPartPr>
            <p14:xfrm>
              <a:off x="1024920" y="1582200"/>
              <a:ext cx="10937160" cy="522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2336DA-F466-445F-17D3-C72E97E126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5560" y="1572840"/>
                <a:ext cx="10955880" cy="524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409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0524B-3970-F580-7174-2BFAAA0F3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0DA2D1-6E29-AB4B-6E3D-30494270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 of Fitness - Cost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1932D-7578-9C6B-914E-B1DB958B1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00B9FC-403C-1058-5F42-64AF593BE87E}"/>
              </a:ext>
            </a:extLst>
          </p:cNvPr>
          <p:cNvGrpSpPr>
            <a:grpSpLocks noChangeAspect="1"/>
          </p:cNvGrpSpPr>
          <p:nvPr/>
        </p:nvGrpSpPr>
        <p:grpSpPr>
          <a:xfrm>
            <a:off x="384298" y="1402594"/>
            <a:ext cx="4611601" cy="3722135"/>
            <a:chOff x="0" y="1553991"/>
            <a:chExt cx="5626452" cy="45412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1B3A372-F2AB-60E7-122D-074CBD634A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53991"/>
              <a:ext cx="5626452" cy="4541246"/>
              <a:chOff x="0" y="1553991"/>
              <a:chExt cx="5626452" cy="45412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E33CE7F-1830-D14F-03F9-DAC132827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53991"/>
                <a:ext cx="5626452" cy="4541246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EDE8DB3-DC15-9548-C9D1-097C207E4826}"/>
                  </a:ext>
                </a:extLst>
              </p:cNvPr>
              <p:cNvSpPr/>
              <p:nvPr/>
            </p:nvSpPr>
            <p:spPr>
              <a:xfrm>
                <a:off x="2146374" y="4112781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7FDE68-5D3C-D811-A746-A80FA61F9849}"/>
                  </a:ext>
                </a:extLst>
              </p:cNvPr>
              <p:cNvSpPr/>
              <p:nvPr/>
            </p:nvSpPr>
            <p:spPr>
              <a:xfrm>
                <a:off x="4643134" y="2153777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083FAE3-A361-C51D-7378-F5AE32D81303}"/>
                  </a:ext>
                </a:extLst>
              </p:cNvPr>
              <p:cNvSpPr/>
              <p:nvPr/>
            </p:nvSpPr>
            <p:spPr>
              <a:xfrm>
                <a:off x="3394754" y="313327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E457701-07AB-C136-42AD-C1C02440E3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363" y="3561493"/>
              <a:ext cx="4376426" cy="162026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4B73BB-9AF4-2CB3-E46F-E5741C3E93B1}"/>
                    </a:ext>
                  </a:extLst>
                </p:cNvPr>
                <p:cNvSpPr txBox="1"/>
                <p:nvPr/>
              </p:nvSpPr>
              <p:spPr>
                <a:xfrm>
                  <a:off x="4593276" y="3059880"/>
                  <a:ext cx="690854" cy="563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04B73BB-9AF4-2CB3-E46F-E5741C3E9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3276" y="3059880"/>
                  <a:ext cx="690854" cy="563261"/>
                </a:xfrm>
                <a:prstGeom prst="rect">
                  <a:avLst/>
                </a:prstGeom>
                <a:blipFill>
                  <a:blip r:embed="rId3"/>
                  <a:stretch>
                    <a:fillRect l="-8602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971A15-0582-0075-FAC5-C346D3E4E12B}"/>
                    </a:ext>
                  </a:extLst>
                </p:cNvPr>
                <p:cNvSpPr txBox="1"/>
                <p:nvPr/>
              </p:nvSpPr>
              <p:spPr>
                <a:xfrm>
                  <a:off x="3223421" y="4255908"/>
                  <a:ext cx="1577288" cy="563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 sz="2400" b="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971A15-0582-0075-FAC5-C346D3E4E1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3421" y="4255908"/>
                  <a:ext cx="1577288" cy="5632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3AE9F2-908A-0F6C-E4FB-AF078BE368E0}"/>
                  </a:ext>
                </a:extLst>
              </p:cNvPr>
              <p:cNvSpPr txBox="1"/>
              <p:nvPr/>
            </p:nvSpPr>
            <p:spPr>
              <a:xfrm>
                <a:off x="2110523" y="715854"/>
                <a:ext cx="1837041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function of x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3AE9F2-908A-0F6C-E4FB-AF078BE36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23" y="715854"/>
                <a:ext cx="1837041" cy="861774"/>
              </a:xfrm>
              <a:prstGeom prst="rect">
                <a:avLst/>
              </a:prstGeom>
              <a:blipFill>
                <a:blip r:embed="rId5"/>
                <a:stretch>
                  <a:fillRect l="-11589" r="-10596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57DC42-4642-F6C6-7842-0E5B7472AFF2}"/>
                  </a:ext>
                </a:extLst>
              </p:cNvPr>
              <p:cNvSpPr txBox="1"/>
              <p:nvPr/>
            </p:nvSpPr>
            <p:spPr>
              <a:xfrm>
                <a:off x="698945" y="5418296"/>
                <a:ext cx="1079410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1.5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0.583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57DC42-4642-F6C6-7842-0E5B7472A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45" y="5418296"/>
                <a:ext cx="10794109" cy="1008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3C5F9B-EDD9-BB4A-1092-56AFAE803DDD}"/>
              </a:ext>
            </a:extLst>
          </p:cNvPr>
          <p:cNvCxnSpPr>
            <a:cxnSpLocks/>
          </p:cNvCxnSpPr>
          <p:nvPr/>
        </p:nvCxnSpPr>
        <p:spPr>
          <a:xfrm flipV="1">
            <a:off x="7427477" y="1449469"/>
            <a:ext cx="0" cy="2930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633BDD-186C-B1D7-4C29-3B7215BB53A0}"/>
              </a:ext>
            </a:extLst>
          </p:cNvPr>
          <p:cNvCxnSpPr>
            <a:cxnSpLocks/>
          </p:cNvCxnSpPr>
          <p:nvPr/>
        </p:nvCxnSpPr>
        <p:spPr>
          <a:xfrm>
            <a:off x="7427477" y="4379605"/>
            <a:ext cx="34985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E49E6F-3B6E-FBCC-453A-941A00226E86}"/>
              </a:ext>
            </a:extLst>
          </p:cNvPr>
          <p:cNvCxnSpPr>
            <a:cxnSpLocks/>
          </p:cNvCxnSpPr>
          <p:nvPr/>
        </p:nvCxnSpPr>
        <p:spPr>
          <a:xfrm>
            <a:off x="7221677" y="1460924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EBB492-B167-3C90-BA0A-C8333F5D88FB}"/>
              </a:ext>
            </a:extLst>
          </p:cNvPr>
          <p:cNvCxnSpPr>
            <a:cxnSpLocks/>
          </p:cNvCxnSpPr>
          <p:nvPr/>
        </p:nvCxnSpPr>
        <p:spPr>
          <a:xfrm>
            <a:off x="7221677" y="4383568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C363272-F78F-CEF4-CB42-BA152C5795C5}"/>
              </a:ext>
            </a:extLst>
          </p:cNvPr>
          <p:cNvCxnSpPr>
            <a:cxnSpLocks/>
          </p:cNvCxnSpPr>
          <p:nvPr/>
        </p:nvCxnSpPr>
        <p:spPr>
          <a:xfrm>
            <a:off x="7221677" y="3409354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F56E431-0E44-1AB8-9F5B-2083C6F20514}"/>
              </a:ext>
            </a:extLst>
          </p:cNvPr>
          <p:cNvCxnSpPr>
            <a:cxnSpLocks/>
          </p:cNvCxnSpPr>
          <p:nvPr/>
        </p:nvCxnSpPr>
        <p:spPr>
          <a:xfrm>
            <a:off x="7221677" y="2435139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EAB0708-6246-735C-E3C9-DF5332A17A0E}"/>
              </a:ext>
            </a:extLst>
          </p:cNvPr>
          <p:cNvCxnSpPr>
            <a:cxnSpLocks/>
          </p:cNvCxnSpPr>
          <p:nvPr/>
        </p:nvCxnSpPr>
        <p:spPr>
          <a:xfrm flipV="1">
            <a:off x="8302124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E12BC2-0369-BBCF-78C3-24FACCD0E3A2}"/>
              </a:ext>
            </a:extLst>
          </p:cNvPr>
          <p:cNvCxnSpPr>
            <a:cxnSpLocks/>
          </p:cNvCxnSpPr>
          <p:nvPr/>
        </p:nvCxnSpPr>
        <p:spPr>
          <a:xfrm flipV="1">
            <a:off x="9176771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0B612C-274A-519D-2E36-EAC641240F86}"/>
              </a:ext>
            </a:extLst>
          </p:cNvPr>
          <p:cNvCxnSpPr>
            <a:cxnSpLocks/>
          </p:cNvCxnSpPr>
          <p:nvPr/>
        </p:nvCxnSpPr>
        <p:spPr>
          <a:xfrm flipV="1">
            <a:off x="10051418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085742-9846-D25D-B5A6-E2F40F14A5CA}"/>
              </a:ext>
            </a:extLst>
          </p:cNvPr>
          <p:cNvCxnSpPr>
            <a:cxnSpLocks/>
          </p:cNvCxnSpPr>
          <p:nvPr/>
        </p:nvCxnSpPr>
        <p:spPr>
          <a:xfrm flipV="1">
            <a:off x="10926065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ECDDC7-781D-B5C7-A4DE-7D9A61539428}"/>
              </a:ext>
            </a:extLst>
          </p:cNvPr>
          <p:cNvCxnSpPr>
            <a:cxnSpLocks/>
          </p:cNvCxnSpPr>
          <p:nvPr/>
        </p:nvCxnSpPr>
        <p:spPr>
          <a:xfrm flipV="1">
            <a:off x="7427477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1A2252-0DF9-BF3E-ED00-9363650C3954}"/>
              </a:ext>
            </a:extLst>
          </p:cNvPr>
          <p:cNvSpPr txBox="1"/>
          <p:nvPr/>
        </p:nvSpPr>
        <p:spPr>
          <a:xfrm>
            <a:off x="6919911" y="414756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8F1807-8FEC-1702-6DAE-1090BC5B3245}"/>
              </a:ext>
            </a:extLst>
          </p:cNvPr>
          <p:cNvSpPr txBox="1"/>
          <p:nvPr/>
        </p:nvSpPr>
        <p:spPr>
          <a:xfrm>
            <a:off x="6887971" y="3201544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7FABF6-0ACA-A7DC-DB55-3A6ED4102D5F}"/>
              </a:ext>
            </a:extLst>
          </p:cNvPr>
          <p:cNvSpPr txBox="1"/>
          <p:nvPr/>
        </p:nvSpPr>
        <p:spPr>
          <a:xfrm>
            <a:off x="6887971" y="2253623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C0F3DD-7EC3-F861-AA81-05DAC31CCEAE}"/>
              </a:ext>
            </a:extLst>
          </p:cNvPr>
          <p:cNvSpPr txBox="1"/>
          <p:nvPr/>
        </p:nvSpPr>
        <p:spPr>
          <a:xfrm>
            <a:off x="6887971" y="1207619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2A740A-B67A-F032-C4BB-6D654C7636BD}"/>
              </a:ext>
            </a:extLst>
          </p:cNvPr>
          <p:cNvSpPr txBox="1"/>
          <p:nvPr/>
        </p:nvSpPr>
        <p:spPr>
          <a:xfrm>
            <a:off x="7162800" y="4615606"/>
            <a:ext cx="391373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555E23-937B-F4F7-B7F2-163583A7F221}"/>
              </a:ext>
            </a:extLst>
          </p:cNvPr>
          <p:cNvSpPr txBox="1"/>
          <p:nvPr/>
        </p:nvSpPr>
        <p:spPr>
          <a:xfrm>
            <a:off x="815340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AA3329-EE5F-35D4-71DD-7B7F90A750D3}"/>
              </a:ext>
            </a:extLst>
          </p:cNvPr>
          <p:cNvSpPr txBox="1"/>
          <p:nvPr/>
        </p:nvSpPr>
        <p:spPr>
          <a:xfrm>
            <a:off x="902208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FCEAAC-04ED-6431-23FF-5B6BF480F8BB}"/>
              </a:ext>
            </a:extLst>
          </p:cNvPr>
          <p:cNvSpPr txBox="1"/>
          <p:nvPr/>
        </p:nvSpPr>
        <p:spPr>
          <a:xfrm>
            <a:off x="9912232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CBE1A0-9B26-567A-2731-532F3FDBDCD4}"/>
              </a:ext>
            </a:extLst>
          </p:cNvPr>
          <p:cNvSpPr txBox="1"/>
          <p:nvPr/>
        </p:nvSpPr>
        <p:spPr>
          <a:xfrm>
            <a:off x="1077295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76A3E0-2C43-EE42-DB04-8F836BBFAC61}"/>
              </a:ext>
            </a:extLst>
          </p:cNvPr>
          <p:cNvGrpSpPr/>
          <p:nvPr/>
        </p:nvGrpSpPr>
        <p:grpSpPr>
          <a:xfrm>
            <a:off x="8980672" y="4193432"/>
            <a:ext cx="378766" cy="378766"/>
            <a:chOff x="2298745" y="3036049"/>
            <a:chExt cx="182880" cy="18288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221933-452F-3B6F-0C9A-5871F7438537}"/>
                </a:ext>
              </a:extLst>
            </p:cNvPr>
            <p:cNvCxnSpPr>
              <a:cxnSpLocks/>
            </p:cNvCxnSpPr>
            <p:nvPr/>
          </p:nvCxnSpPr>
          <p:spPr>
            <a:xfrm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ABCED93-47FC-2528-7FFF-772667A6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F95D21-2807-90A3-33ED-E40679C50AC9}"/>
                  </a:ext>
                </a:extLst>
              </p:cNvPr>
              <p:cNvSpPr txBox="1"/>
              <p:nvPr/>
            </p:nvSpPr>
            <p:spPr>
              <a:xfrm>
                <a:off x="5953123" y="2914536"/>
                <a:ext cx="869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F95D21-2807-90A3-33ED-E40679C50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123" y="2914536"/>
                <a:ext cx="869790" cy="461665"/>
              </a:xfrm>
              <a:prstGeom prst="rect">
                <a:avLst/>
              </a:prstGeom>
              <a:blipFill>
                <a:blip r:embed="rId7"/>
                <a:stretch>
                  <a:fillRect l="-704" r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77A134F-D66A-C4F1-734A-F6E682DB4EBF}"/>
                  </a:ext>
                </a:extLst>
              </p:cNvPr>
              <p:cNvSpPr txBox="1"/>
              <p:nvPr/>
            </p:nvSpPr>
            <p:spPr>
              <a:xfrm>
                <a:off x="10588918" y="5027898"/>
                <a:ext cx="490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77A134F-D66A-C4F1-734A-F6E682DB4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918" y="5027898"/>
                <a:ext cx="49026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579A7D8-39CC-2E2E-A7B6-8FCA1BFC1E8C}"/>
                  </a:ext>
                </a:extLst>
              </p:cNvPr>
              <p:cNvSpPr txBox="1"/>
              <p:nvPr/>
            </p:nvSpPr>
            <p:spPr>
              <a:xfrm>
                <a:off x="8497028" y="685380"/>
                <a:ext cx="18437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function of w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579A7D8-39CC-2E2E-A7B6-8FCA1BFC1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028" y="685380"/>
                <a:ext cx="1843774" cy="830997"/>
              </a:xfrm>
              <a:prstGeom prst="rect">
                <a:avLst/>
              </a:prstGeom>
              <a:blipFill>
                <a:blip r:embed="rId9"/>
                <a:stretch>
                  <a:fillRect l="-4967" r="-4636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1460044-DFA7-DD66-817F-6F84703F4B71}"/>
              </a:ext>
            </a:extLst>
          </p:cNvPr>
          <p:cNvGrpSpPr/>
          <p:nvPr/>
        </p:nvGrpSpPr>
        <p:grpSpPr>
          <a:xfrm>
            <a:off x="8545551" y="3631740"/>
            <a:ext cx="378766" cy="378766"/>
            <a:chOff x="2298745" y="3036049"/>
            <a:chExt cx="182880" cy="18288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B53EB3B-3875-2062-FEA6-13B1F556D8DE}"/>
                </a:ext>
              </a:extLst>
            </p:cNvPr>
            <p:cNvCxnSpPr>
              <a:cxnSpLocks/>
            </p:cNvCxnSpPr>
            <p:nvPr/>
          </p:nvCxnSpPr>
          <p:spPr>
            <a:xfrm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B22CC-BFCF-E7C0-7AC9-5C102F66E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D01B49-096A-EA78-53DB-0C2AA014D7A4}"/>
                  </a:ext>
                </a:extLst>
              </p14:cNvPr>
              <p14:cNvContentPartPr/>
              <p14:nvPr/>
            </p14:nvContentPartPr>
            <p14:xfrm>
              <a:off x="2324880" y="2319840"/>
              <a:ext cx="9175680" cy="4242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D01B49-096A-EA78-53DB-0C2AA014D7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15520" y="2310480"/>
                <a:ext cx="9194400" cy="42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82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CB35F-EB4C-0B2E-7D67-309F63DFB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BB0008-92F4-EE60-B47B-A8EE88EC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 of Fitness - Cost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E4239-2882-5922-FF1B-64999DC29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149005-4C45-B3CC-E8C9-80B279EE7C3B}"/>
              </a:ext>
            </a:extLst>
          </p:cNvPr>
          <p:cNvGrpSpPr>
            <a:grpSpLocks noChangeAspect="1"/>
          </p:cNvGrpSpPr>
          <p:nvPr/>
        </p:nvGrpSpPr>
        <p:grpSpPr>
          <a:xfrm>
            <a:off x="384298" y="1402594"/>
            <a:ext cx="4611601" cy="3722135"/>
            <a:chOff x="0" y="1553991"/>
            <a:chExt cx="5626452" cy="45412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90F6BA9-8568-3065-B11A-7666F201AA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1553991"/>
              <a:ext cx="5626452" cy="4541246"/>
              <a:chOff x="0" y="1553991"/>
              <a:chExt cx="5626452" cy="45412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9FB074A-0373-16A1-F2F6-DF8417905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53991"/>
                <a:ext cx="5626452" cy="4541246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FB7120F-C2FC-69E6-0CB5-FE27EDDE0C53}"/>
                  </a:ext>
                </a:extLst>
              </p:cNvPr>
              <p:cNvSpPr/>
              <p:nvPr/>
            </p:nvSpPr>
            <p:spPr>
              <a:xfrm>
                <a:off x="2146374" y="4112781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76C09ED-4F9F-5EF4-3E2B-419A14E5EC79}"/>
                  </a:ext>
                </a:extLst>
              </p:cNvPr>
              <p:cNvSpPr/>
              <p:nvPr/>
            </p:nvSpPr>
            <p:spPr>
              <a:xfrm>
                <a:off x="4643134" y="2153777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E16A4B5-EC6D-ACF7-1E9F-0EB124342139}"/>
                  </a:ext>
                </a:extLst>
              </p:cNvPr>
              <p:cNvSpPr/>
              <p:nvPr/>
            </p:nvSpPr>
            <p:spPr>
              <a:xfrm>
                <a:off x="3394754" y="3133279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0B476D-A248-C17A-0B3C-CB6AEA8F896A}"/>
                </a:ext>
              </a:extLst>
            </p:cNvPr>
            <p:cNvCxnSpPr>
              <a:cxnSpLocks/>
            </p:cNvCxnSpPr>
            <p:nvPr/>
          </p:nvCxnSpPr>
          <p:spPr>
            <a:xfrm>
              <a:off x="968363" y="5181757"/>
              <a:ext cx="4388822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9F6A7E5-FDFD-EBD5-BA2D-AC98C79CA8C4}"/>
                    </a:ext>
                  </a:extLst>
                </p:cNvPr>
                <p:cNvSpPr txBox="1"/>
                <p:nvPr/>
              </p:nvSpPr>
              <p:spPr>
                <a:xfrm>
                  <a:off x="4554351" y="4457079"/>
                  <a:ext cx="690854" cy="563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9F6A7E5-FDFD-EBD5-BA2D-AC98C79CA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4351" y="4457079"/>
                  <a:ext cx="690854" cy="563261"/>
                </a:xfrm>
                <a:prstGeom prst="rect">
                  <a:avLst/>
                </a:prstGeom>
                <a:blipFill>
                  <a:blip r:embed="rId3"/>
                  <a:stretch>
                    <a:fillRect l="-8602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7CF3FE4-DA03-C121-C0B4-347A89844301}"/>
                    </a:ext>
                  </a:extLst>
                </p:cNvPr>
                <p:cNvSpPr txBox="1"/>
                <p:nvPr/>
              </p:nvSpPr>
              <p:spPr>
                <a:xfrm>
                  <a:off x="3065846" y="4605175"/>
                  <a:ext cx="1577288" cy="563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b="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7CF3FE4-DA03-C121-C0B4-347A898443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5846" y="4605175"/>
                  <a:ext cx="1577288" cy="5632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BB5E4C-585A-86B2-83B2-743DE7847B1C}"/>
                  </a:ext>
                </a:extLst>
              </p:cNvPr>
              <p:cNvSpPr txBox="1"/>
              <p:nvPr/>
            </p:nvSpPr>
            <p:spPr>
              <a:xfrm>
                <a:off x="2110523" y="715854"/>
                <a:ext cx="1837041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function of x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BB5E4C-585A-86B2-83B2-743DE7847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523" y="715854"/>
                <a:ext cx="1837041" cy="861774"/>
              </a:xfrm>
              <a:prstGeom prst="rect">
                <a:avLst/>
              </a:prstGeom>
              <a:blipFill>
                <a:blip r:embed="rId5"/>
                <a:stretch>
                  <a:fillRect l="-11589" r="-10596" b="-24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F2DE8A-6253-C20E-5DF7-1775734CC050}"/>
                  </a:ext>
                </a:extLst>
              </p:cNvPr>
              <p:cNvSpPr txBox="1"/>
              <p:nvPr/>
            </p:nvSpPr>
            <p:spPr>
              <a:xfrm>
                <a:off x="1349850" y="5453403"/>
                <a:ext cx="923906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2.33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F2DE8A-6253-C20E-5DF7-1775734C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50" y="5453403"/>
                <a:ext cx="9239068" cy="1008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8E7F77-F408-C913-D7C6-0344CA97607E}"/>
              </a:ext>
            </a:extLst>
          </p:cNvPr>
          <p:cNvCxnSpPr>
            <a:cxnSpLocks/>
          </p:cNvCxnSpPr>
          <p:nvPr/>
        </p:nvCxnSpPr>
        <p:spPr>
          <a:xfrm flipV="1">
            <a:off x="7427477" y="1449469"/>
            <a:ext cx="0" cy="2930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8D1A2C-08E9-49DF-5130-9940917FB047}"/>
              </a:ext>
            </a:extLst>
          </p:cNvPr>
          <p:cNvCxnSpPr>
            <a:cxnSpLocks/>
          </p:cNvCxnSpPr>
          <p:nvPr/>
        </p:nvCxnSpPr>
        <p:spPr>
          <a:xfrm>
            <a:off x="7427477" y="4379605"/>
            <a:ext cx="34985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6C5CA9-4654-9C4A-B4E6-528B50B18481}"/>
              </a:ext>
            </a:extLst>
          </p:cNvPr>
          <p:cNvCxnSpPr>
            <a:cxnSpLocks/>
          </p:cNvCxnSpPr>
          <p:nvPr/>
        </p:nvCxnSpPr>
        <p:spPr>
          <a:xfrm>
            <a:off x="7221677" y="1460924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D5945A-82FE-70CD-78A7-BB1CF9E6E2DB}"/>
              </a:ext>
            </a:extLst>
          </p:cNvPr>
          <p:cNvCxnSpPr>
            <a:cxnSpLocks/>
          </p:cNvCxnSpPr>
          <p:nvPr/>
        </p:nvCxnSpPr>
        <p:spPr>
          <a:xfrm>
            <a:off x="7221677" y="4383568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665BF5-9334-D662-38CE-2A8E2A1D9179}"/>
              </a:ext>
            </a:extLst>
          </p:cNvPr>
          <p:cNvCxnSpPr>
            <a:cxnSpLocks/>
          </p:cNvCxnSpPr>
          <p:nvPr/>
        </p:nvCxnSpPr>
        <p:spPr>
          <a:xfrm>
            <a:off x="7221677" y="3409354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61C0A2-4E40-0BD4-743B-F18624FD0DB2}"/>
              </a:ext>
            </a:extLst>
          </p:cNvPr>
          <p:cNvCxnSpPr>
            <a:cxnSpLocks/>
          </p:cNvCxnSpPr>
          <p:nvPr/>
        </p:nvCxnSpPr>
        <p:spPr>
          <a:xfrm>
            <a:off x="7221677" y="2435139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59FEE4-3549-0E9C-E065-CBA4ED22BAFF}"/>
              </a:ext>
            </a:extLst>
          </p:cNvPr>
          <p:cNvCxnSpPr>
            <a:cxnSpLocks/>
          </p:cNvCxnSpPr>
          <p:nvPr/>
        </p:nvCxnSpPr>
        <p:spPr>
          <a:xfrm flipV="1">
            <a:off x="8302124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B0EBA1-5576-5FD5-5C6D-D733F5C353EA}"/>
              </a:ext>
            </a:extLst>
          </p:cNvPr>
          <p:cNvCxnSpPr>
            <a:cxnSpLocks/>
          </p:cNvCxnSpPr>
          <p:nvPr/>
        </p:nvCxnSpPr>
        <p:spPr>
          <a:xfrm flipV="1">
            <a:off x="9176771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43EB6F-5197-3B55-1A16-0EB0DBB5B659}"/>
              </a:ext>
            </a:extLst>
          </p:cNvPr>
          <p:cNvCxnSpPr>
            <a:cxnSpLocks/>
          </p:cNvCxnSpPr>
          <p:nvPr/>
        </p:nvCxnSpPr>
        <p:spPr>
          <a:xfrm flipV="1">
            <a:off x="10051418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F9F40C4-FBCC-FF0A-B911-9B19F70A2A3F}"/>
              </a:ext>
            </a:extLst>
          </p:cNvPr>
          <p:cNvCxnSpPr>
            <a:cxnSpLocks/>
          </p:cNvCxnSpPr>
          <p:nvPr/>
        </p:nvCxnSpPr>
        <p:spPr>
          <a:xfrm flipV="1">
            <a:off x="10926065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712D002-9708-E7D9-9F62-446549D56002}"/>
              </a:ext>
            </a:extLst>
          </p:cNvPr>
          <p:cNvCxnSpPr>
            <a:cxnSpLocks/>
          </p:cNvCxnSpPr>
          <p:nvPr/>
        </p:nvCxnSpPr>
        <p:spPr>
          <a:xfrm flipV="1">
            <a:off x="7427477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9B3EA5C-0617-7EEA-4E89-5B3A91405F55}"/>
              </a:ext>
            </a:extLst>
          </p:cNvPr>
          <p:cNvSpPr txBox="1"/>
          <p:nvPr/>
        </p:nvSpPr>
        <p:spPr>
          <a:xfrm>
            <a:off x="6919911" y="414756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D32F31-A03D-B1C5-2441-0236FF1BC919}"/>
              </a:ext>
            </a:extLst>
          </p:cNvPr>
          <p:cNvSpPr txBox="1"/>
          <p:nvPr/>
        </p:nvSpPr>
        <p:spPr>
          <a:xfrm>
            <a:off x="6887971" y="3201544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E05BE7-0788-991B-5678-807DAD6AEAE8}"/>
              </a:ext>
            </a:extLst>
          </p:cNvPr>
          <p:cNvSpPr txBox="1"/>
          <p:nvPr/>
        </p:nvSpPr>
        <p:spPr>
          <a:xfrm>
            <a:off x="6887971" y="2253623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955E1C-4922-EC44-E3F5-70AE8DC48E43}"/>
              </a:ext>
            </a:extLst>
          </p:cNvPr>
          <p:cNvSpPr txBox="1"/>
          <p:nvPr/>
        </p:nvSpPr>
        <p:spPr>
          <a:xfrm>
            <a:off x="6887971" y="1207619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FDF50C-A03B-EFFA-4E70-BBF01CE07DB3}"/>
              </a:ext>
            </a:extLst>
          </p:cNvPr>
          <p:cNvSpPr txBox="1"/>
          <p:nvPr/>
        </p:nvSpPr>
        <p:spPr>
          <a:xfrm>
            <a:off x="7162800" y="4615606"/>
            <a:ext cx="391373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E9380D-C59A-562E-CC92-5E1C2DB3FF93}"/>
              </a:ext>
            </a:extLst>
          </p:cNvPr>
          <p:cNvSpPr txBox="1"/>
          <p:nvPr/>
        </p:nvSpPr>
        <p:spPr>
          <a:xfrm>
            <a:off x="815340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F11F01-0A29-D804-8E6F-51BDFC914BB0}"/>
              </a:ext>
            </a:extLst>
          </p:cNvPr>
          <p:cNvSpPr txBox="1"/>
          <p:nvPr/>
        </p:nvSpPr>
        <p:spPr>
          <a:xfrm>
            <a:off x="902208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61D6AD-70D7-0603-DDBC-BDA350BC819E}"/>
              </a:ext>
            </a:extLst>
          </p:cNvPr>
          <p:cNvSpPr txBox="1"/>
          <p:nvPr/>
        </p:nvSpPr>
        <p:spPr>
          <a:xfrm>
            <a:off x="9912232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A2E24A-668A-2FB8-2D41-9E77D5D7BA83}"/>
              </a:ext>
            </a:extLst>
          </p:cNvPr>
          <p:cNvSpPr txBox="1"/>
          <p:nvPr/>
        </p:nvSpPr>
        <p:spPr>
          <a:xfrm>
            <a:off x="1077295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AD0969E-9B65-4E50-66B5-19DCBD8C48BE}"/>
              </a:ext>
            </a:extLst>
          </p:cNvPr>
          <p:cNvGrpSpPr/>
          <p:nvPr/>
        </p:nvGrpSpPr>
        <p:grpSpPr>
          <a:xfrm>
            <a:off x="8980672" y="4193432"/>
            <a:ext cx="378766" cy="378766"/>
            <a:chOff x="2298745" y="3036049"/>
            <a:chExt cx="182880" cy="18288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AFDFE50-DEE5-46E1-2BF5-E801F82C9E89}"/>
                </a:ext>
              </a:extLst>
            </p:cNvPr>
            <p:cNvCxnSpPr>
              <a:cxnSpLocks/>
            </p:cNvCxnSpPr>
            <p:nvPr/>
          </p:nvCxnSpPr>
          <p:spPr>
            <a:xfrm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A6F4EE1-8EAF-8BCA-D43C-68C43C170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844A4F9-7B83-F835-0608-6E3847322232}"/>
                  </a:ext>
                </a:extLst>
              </p:cNvPr>
              <p:cNvSpPr txBox="1"/>
              <p:nvPr/>
            </p:nvSpPr>
            <p:spPr>
              <a:xfrm>
                <a:off x="5953123" y="2914536"/>
                <a:ext cx="869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844A4F9-7B83-F835-0608-6E384732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123" y="2914536"/>
                <a:ext cx="869790" cy="461665"/>
              </a:xfrm>
              <a:prstGeom prst="rect">
                <a:avLst/>
              </a:prstGeom>
              <a:blipFill>
                <a:blip r:embed="rId7"/>
                <a:stretch>
                  <a:fillRect l="-704" r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0FEB59D-AB3A-E79C-22BD-59CE918C2AF1}"/>
                  </a:ext>
                </a:extLst>
              </p:cNvPr>
              <p:cNvSpPr txBox="1"/>
              <p:nvPr/>
            </p:nvSpPr>
            <p:spPr>
              <a:xfrm>
                <a:off x="10588918" y="5027898"/>
                <a:ext cx="490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0FEB59D-AB3A-E79C-22BD-59CE918C2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918" y="5027898"/>
                <a:ext cx="49026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E3B0A2-B36C-47C9-A063-C64621DE2C79}"/>
                  </a:ext>
                </a:extLst>
              </p:cNvPr>
              <p:cNvSpPr txBox="1"/>
              <p:nvPr/>
            </p:nvSpPr>
            <p:spPr>
              <a:xfrm>
                <a:off x="8497028" y="685380"/>
                <a:ext cx="18437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function of w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E3B0A2-B36C-47C9-A063-C64621DE2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028" y="685380"/>
                <a:ext cx="1843774" cy="830997"/>
              </a:xfrm>
              <a:prstGeom prst="rect">
                <a:avLst/>
              </a:prstGeom>
              <a:blipFill>
                <a:blip r:embed="rId9"/>
                <a:stretch>
                  <a:fillRect l="-4967" r="-4636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E30EEC4-BFC2-DBAE-E4F2-5810C597EDA6}"/>
              </a:ext>
            </a:extLst>
          </p:cNvPr>
          <p:cNvGrpSpPr/>
          <p:nvPr/>
        </p:nvGrpSpPr>
        <p:grpSpPr>
          <a:xfrm>
            <a:off x="8545551" y="3631740"/>
            <a:ext cx="378766" cy="378766"/>
            <a:chOff x="2298745" y="3036049"/>
            <a:chExt cx="182880" cy="18288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8195DB5-266A-C042-4B3E-7ED8178E9725}"/>
                </a:ext>
              </a:extLst>
            </p:cNvPr>
            <p:cNvCxnSpPr>
              <a:cxnSpLocks/>
            </p:cNvCxnSpPr>
            <p:nvPr/>
          </p:nvCxnSpPr>
          <p:spPr>
            <a:xfrm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19B943-5B2C-7DE8-6FA4-567406E53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BB61A7-8CAB-6FF8-FC15-59E4AFC9A231}"/>
              </a:ext>
            </a:extLst>
          </p:cNvPr>
          <p:cNvGrpSpPr/>
          <p:nvPr/>
        </p:nvGrpSpPr>
        <p:grpSpPr>
          <a:xfrm>
            <a:off x="8100350" y="1918815"/>
            <a:ext cx="378766" cy="378766"/>
            <a:chOff x="2298745" y="3036049"/>
            <a:chExt cx="182880" cy="18288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A45BA8C-164B-9F1E-8C04-CD333DC0629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7B708D8-52D9-F5E5-2FB3-C0EEBA7CE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8DD4BC2-4BF1-A027-EE3E-2B1FEA2B4663}"/>
              </a:ext>
            </a:extLst>
          </p:cNvPr>
          <p:cNvSpPr/>
          <p:nvPr/>
        </p:nvSpPr>
        <p:spPr>
          <a:xfrm>
            <a:off x="8167263" y="1449239"/>
            <a:ext cx="2005584" cy="2926120"/>
          </a:xfrm>
          <a:custGeom>
            <a:avLst/>
            <a:gdLst>
              <a:gd name="connsiteX0" fmla="*/ 0 w 2005584"/>
              <a:gd name="connsiteY0" fmla="*/ 0 h 2926936"/>
              <a:gd name="connsiteX1" fmla="*/ 420624 w 2005584"/>
              <a:gd name="connsiteY1" fmla="*/ 1956816 h 2926936"/>
              <a:gd name="connsiteX2" fmla="*/ 597408 w 2005584"/>
              <a:gd name="connsiteY2" fmla="*/ 2438400 h 2926936"/>
              <a:gd name="connsiteX3" fmla="*/ 1005840 w 2005584"/>
              <a:gd name="connsiteY3" fmla="*/ 2926080 h 2926936"/>
              <a:gd name="connsiteX4" fmla="*/ 1456944 w 2005584"/>
              <a:gd name="connsiteY4" fmla="*/ 2316480 h 2926936"/>
              <a:gd name="connsiteX5" fmla="*/ 1591056 w 2005584"/>
              <a:gd name="connsiteY5" fmla="*/ 1944624 h 2926936"/>
              <a:gd name="connsiteX6" fmla="*/ 2005584 w 2005584"/>
              <a:gd name="connsiteY6" fmla="*/ 6096 h 2926936"/>
              <a:gd name="connsiteX0" fmla="*/ 0 w 2005584"/>
              <a:gd name="connsiteY0" fmla="*/ 0 h 2926936"/>
              <a:gd name="connsiteX1" fmla="*/ 420624 w 2005584"/>
              <a:gd name="connsiteY1" fmla="*/ 1956816 h 2926936"/>
              <a:gd name="connsiteX2" fmla="*/ 597408 w 2005584"/>
              <a:gd name="connsiteY2" fmla="*/ 2438400 h 2926936"/>
              <a:gd name="connsiteX3" fmla="*/ 1005840 w 2005584"/>
              <a:gd name="connsiteY3" fmla="*/ 2926080 h 2926936"/>
              <a:gd name="connsiteX4" fmla="*/ 1456944 w 2005584"/>
              <a:gd name="connsiteY4" fmla="*/ 2316480 h 2926936"/>
              <a:gd name="connsiteX5" fmla="*/ 1591056 w 2005584"/>
              <a:gd name="connsiteY5" fmla="*/ 1944624 h 2926936"/>
              <a:gd name="connsiteX6" fmla="*/ 2005584 w 2005584"/>
              <a:gd name="connsiteY6" fmla="*/ 6096 h 2926936"/>
              <a:gd name="connsiteX0" fmla="*/ 0 w 2005584"/>
              <a:gd name="connsiteY0" fmla="*/ 0 h 2926936"/>
              <a:gd name="connsiteX1" fmla="*/ 420624 w 2005584"/>
              <a:gd name="connsiteY1" fmla="*/ 1956816 h 2926936"/>
              <a:gd name="connsiteX2" fmla="*/ 597408 w 2005584"/>
              <a:gd name="connsiteY2" fmla="*/ 2438400 h 2926936"/>
              <a:gd name="connsiteX3" fmla="*/ 1005840 w 2005584"/>
              <a:gd name="connsiteY3" fmla="*/ 2926080 h 2926936"/>
              <a:gd name="connsiteX4" fmla="*/ 1456944 w 2005584"/>
              <a:gd name="connsiteY4" fmla="*/ 2316480 h 2926936"/>
              <a:gd name="connsiteX5" fmla="*/ 1591056 w 2005584"/>
              <a:gd name="connsiteY5" fmla="*/ 1944624 h 2926936"/>
              <a:gd name="connsiteX6" fmla="*/ 2005584 w 2005584"/>
              <a:gd name="connsiteY6" fmla="*/ 6096 h 2926936"/>
              <a:gd name="connsiteX0" fmla="*/ 0 w 2005584"/>
              <a:gd name="connsiteY0" fmla="*/ 0 h 2926086"/>
              <a:gd name="connsiteX1" fmla="*/ 420624 w 2005584"/>
              <a:gd name="connsiteY1" fmla="*/ 195681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9105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0624 w 2005584"/>
              <a:gd name="connsiteY1" fmla="*/ 195681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9105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0624 w 2005584"/>
              <a:gd name="connsiteY1" fmla="*/ 195681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9105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9105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9105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120"/>
              <a:gd name="connsiteX1" fmla="*/ 425704 w 2005584"/>
              <a:gd name="connsiteY1" fmla="*/ 1954276 h 2926120"/>
              <a:gd name="connsiteX2" fmla="*/ 597408 w 2005584"/>
              <a:gd name="connsiteY2" fmla="*/ 2438400 h 2926120"/>
              <a:gd name="connsiteX3" fmla="*/ 1005840 w 2005584"/>
              <a:gd name="connsiteY3" fmla="*/ 2926080 h 2926120"/>
              <a:gd name="connsiteX4" fmla="*/ 1418844 w 2005584"/>
              <a:gd name="connsiteY4" fmla="*/ 2428240 h 2926120"/>
              <a:gd name="connsiteX5" fmla="*/ 1583436 w 2005584"/>
              <a:gd name="connsiteY5" fmla="*/ 1944624 h 2926120"/>
              <a:gd name="connsiteX6" fmla="*/ 2005584 w 2005584"/>
              <a:gd name="connsiteY6" fmla="*/ 6096 h 292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584" h="2926120">
                <a:moveTo>
                  <a:pt x="0" y="0"/>
                </a:moveTo>
                <a:cubicBezTo>
                  <a:pt x="136144" y="781304"/>
                  <a:pt x="338836" y="1662176"/>
                  <a:pt x="425704" y="1954276"/>
                </a:cubicBezTo>
                <a:cubicBezTo>
                  <a:pt x="512572" y="2246376"/>
                  <a:pt x="521039" y="2273893"/>
                  <a:pt x="597408" y="2438400"/>
                </a:cubicBezTo>
                <a:cubicBezTo>
                  <a:pt x="673777" y="2602907"/>
                  <a:pt x="813054" y="2930313"/>
                  <a:pt x="1005840" y="2926080"/>
                </a:cubicBezTo>
                <a:cubicBezTo>
                  <a:pt x="1198626" y="2921847"/>
                  <a:pt x="1345438" y="2604516"/>
                  <a:pt x="1418844" y="2428240"/>
                </a:cubicBezTo>
                <a:cubicBezTo>
                  <a:pt x="1492250" y="2251964"/>
                  <a:pt x="1485646" y="2251795"/>
                  <a:pt x="1583436" y="1944624"/>
                </a:cubicBezTo>
                <a:cubicBezTo>
                  <a:pt x="1681226" y="1637453"/>
                  <a:pt x="1868424" y="782828"/>
                  <a:pt x="2005584" y="609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92DFD6-2628-4ED9-004B-3ABAE3D01E75}"/>
                  </a:ext>
                </a:extLst>
              </p14:cNvPr>
              <p14:cNvContentPartPr/>
              <p14:nvPr/>
            </p14:nvContentPartPr>
            <p14:xfrm>
              <a:off x="6326640" y="1284480"/>
              <a:ext cx="3080880" cy="5159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92DFD6-2628-4ED9-004B-3ABAE3D01E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7280" y="1275120"/>
                <a:ext cx="3099600" cy="51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013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69AFB-9FCD-5066-EF04-7A6C43990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B247E8-F4BB-706F-32E0-E1A8B9E0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 of Fitness - Cost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4E66B-EC33-14B6-AE7B-C135A1F84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8BC45A-94E2-5C8C-D51D-D9D6244800B1}"/>
                  </a:ext>
                </a:extLst>
              </p:cNvPr>
              <p:cNvSpPr txBox="1"/>
              <p:nvPr/>
            </p:nvSpPr>
            <p:spPr>
              <a:xfrm>
                <a:off x="1727440" y="1528994"/>
                <a:ext cx="3614900" cy="41763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Goal of Linear regression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Goal of Linear regression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8BC45A-94E2-5C8C-D51D-D9D624480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40" y="1528994"/>
                <a:ext cx="3614900" cy="4176336"/>
              </a:xfrm>
              <a:prstGeom prst="rect">
                <a:avLst/>
              </a:prstGeom>
              <a:blipFill>
                <a:blip r:embed="rId2"/>
                <a:stretch>
                  <a:fillRect l="-5902" t="-2482" r="-4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B175BE-D14E-45FA-8C84-BDE0079AF61B}"/>
              </a:ext>
            </a:extLst>
          </p:cNvPr>
          <p:cNvCxnSpPr>
            <a:cxnSpLocks/>
          </p:cNvCxnSpPr>
          <p:nvPr/>
        </p:nvCxnSpPr>
        <p:spPr>
          <a:xfrm flipV="1">
            <a:off x="7427477" y="1449469"/>
            <a:ext cx="0" cy="2930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28A2F0-0229-ED31-26BA-6351712BFF73}"/>
              </a:ext>
            </a:extLst>
          </p:cNvPr>
          <p:cNvCxnSpPr>
            <a:cxnSpLocks/>
          </p:cNvCxnSpPr>
          <p:nvPr/>
        </p:nvCxnSpPr>
        <p:spPr>
          <a:xfrm>
            <a:off x="7427477" y="4379605"/>
            <a:ext cx="34985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AF4A32-D44F-7557-42CB-F55F9EB6090A}"/>
              </a:ext>
            </a:extLst>
          </p:cNvPr>
          <p:cNvCxnSpPr>
            <a:cxnSpLocks/>
          </p:cNvCxnSpPr>
          <p:nvPr/>
        </p:nvCxnSpPr>
        <p:spPr>
          <a:xfrm>
            <a:off x="7221677" y="1460924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45FD69-7FEA-BEE6-CBA7-21B8DB094B07}"/>
              </a:ext>
            </a:extLst>
          </p:cNvPr>
          <p:cNvCxnSpPr>
            <a:cxnSpLocks/>
          </p:cNvCxnSpPr>
          <p:nvPr/>
        </p:nvCxnSpPr>
        <p:spPr>
          <a:xfrm>
            <a:off x="7221677" y="4383568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4A9603-877E-AEBB-3F94-CEEE69F876B7}"/>
              </a:ext>
            </a:extLst>
          </p:cNvPr>
          <p:cNvCxnSpPr>
            <a:cxnSpLocks/>
          </p:cNvCxnSpPr>
          <p:nvPr/>
        </p:nvCxnSpPr>
        <p:spPr>
          <a:xfrm>
            <a:off x="7221677" y="3409354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7B1F5C-FA2B-AC32-56E0-9861627E8157}"/>
              </a:ext>
            </a:extLst>
          </p:cNvPr>
          <p:cNvCxnSpPr>
            <a:cxnSpLocks/>
          </p:cNvCxnSpPr>
          <p:nvPr/>
        </p:nvCxnSpPr>
        <p:spPr>
          <a:xfrm>
            <a:off x="7221677" y="2435139"/>
            <a:ext cx="205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A74E4D-2F1D-DDE5-E1A7-EAF667FEA31E}"/>
              </a:ext>
            </a:extLst>
          </p:cNvPr>
          <p:cNvCxnSpPr>
            <a:cxnSpLocks/>
          </p:cNvCxnSpPr>
          <p:nvPr/>
        </p:nvCxnSpPr>
        <p:spPr>
          <a:xfrm flipV="1">
            <a:off x="8302124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167791-6EA2-3794-DC3E-33A7EFB8C2F4}"/>
              </a:ext>
            </a:extLst>
          </p:cNvPr>
          <p:cNvCxnSpPr>
            <a:cxnSpLocks/>
          </p:cNvCxnSpPr>
          <p:nvPr/>
        </p:nvCxnSpPr>
        <p:spPr>
          <a:xfrm flipV="1">
            <a:off x="9176771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60E28B-67C8-FBD4-36F0-B4F81591783C}"/>
              </a:ext>
            </a:extLst>
          </p:cNvPr>
          <p:cNvCxnSpPr>
            <a:cxnSpLocks/>
          </p:cNvCxnSpPr>
          <p:nvPr/>
        </p:nvCxnSpPr>
        <p:spPr>
          <a:xfrm flipV="1">
            <a:off x="10051418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B5B2BC-24B8-E413-C3DA-F57A28F7CCFA}"/>
              </a:ext>
            </a:extLst>
          </p:cNvPr>
          <p:cNvCxnSpPr>
            <a:cxnSpLocks/>
          </p:cNvCxnSpPr>
          <p:nvPr/>
        </p:nvCxnSpPr>
        <p:spPr>
          <a:xfrm flipV="1">
            <a:off x="10926065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DD9FE00-228D-F111-99E7-819C923D85DB}"/>
              </a:ext>
            </a:extLst>
          </p:cNvPr>
          <p:cNvCxnSpPr>
            <a:cxnSpLocks/>
          </p:cNvCxnSpPr>
          <p:nvPr/>
        </p:nvCxnSpPr>
        <p:spPr>
          <a:xfrm flipV="1">
            <a:off x="7427477" y="4388099"/>
            <a:ext cx="0" cy="2656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7EAFA1-D66E-596F-E656-1FCC1F7DAB20}"/>
              </a:ext>
            </a:extLst>
          </p:cNvPr>
          <p:cNvSpPr txBox="1"/>
          <p:nvPr/>
        </p:nvSpPr>
        <p:spPr>
          <a:xfrm>
            <a:off x="6919911" y="414756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0EAFC7-A378-81AC-BF99-A486498B69DD}"/>
              </a:ext>
            </a:extLst>
          </p:cNvPr>
          <p:cNvSpPr txBox="1"/>
          <p:nvPr/>
        </p:nvSpPr>
        <p:spPr>
          <a:xfrm>
            <a:off x="6887971" y="3201544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75FB-C015-A019-7A57-7C29318F1A01}"/>
              </a:ext>
            </a:extLst>
          </p:cNvPr>
          <p:cNvSpPr txBox="1"/>
          <p:nvPr/>
        </p:nvSpPr>
        <p:spPr>
          <a:xfrm>
            <a:off x="6887971" y="2253623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5CF43D-B9FA-D39F-E62C-4D19631BEFAC}"/>
              </a:ext>
            </a:extLst>
          </p:cNvPr>
          <p:cNvSpPr txBox="1"/>
          <p:nvPr/>
        </p:nvSpPr>
        <p:spPr>
          <a:xfrm>
            <a:off x="6887971" y="1207619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0F37387-5ACB-5392-1DE2-EE2633369228}"/>
              </a:ext>
            </a:extLst>
          </p:cNvPr>
          <p:cNvSpPr txBox="1"/>
          <p:nvPr/>
        </p:nvSpPr>
        <p:spPr>
          <a:xfrm>
            <a:off x="7162800" y="4615606"/>
            <a:ext cx="391373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18C8E3-CC35-E9FE-CBC9-77E583DAA8FA}"/>
              </a:ext>
            </a:extLst>
          </p:cNvPr>
          <p:cNvSpPr txBox="1"/>
          <p:nvPr/>
        </p:nvSpPr>
        <p:spPr>
          <a:xfrm>
            <a:off x="815340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9BD405-E01E-19DA-AE77-37AEBE8BE699}"/>
              </a:ext>
            </a:extLst>
          </p:cNvPr>
          <p:cNvSpPr txBox="1"/>
          <p:nvPr/>
        </p:nvSpPr>
        <p:spPr>
          <a:xfrm>
            <a:off x="902208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0C0949-5931-8790-B248-373F48205884}"/>
              </a:ext>
            </a:extLst>
          </p:cNvPr>
          <p:cNvSpPr txBox="1"/>
          <p:nvPr/>
        </p:nvSpPr>
        <p:spPr>
          <a:xfrm>
            <a:off x="9912232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441948-F92D-1FC6-3E22-FBFA29908044}"/>
              </a:ext>
            </a:extLst>
          </p:cNvPr>
          <p:cNvSpPr txBox="1"/>
          <p:nvPr/>
        </p:nvSpPr>
        <p:spPr>
          <a:xfrm>
            <a:off x="10772950" y="4615606"/>
            <a:ext cx="306230" cy="415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AA29A5-29CE-C222-F504-FE9B0F8E8099}"/>
              </a:ext>
            </a:extLst>
          </p:cNvPr>
          <p:cNvGrpSpPr/>
          <p:nvPr/>
        </p:nvGrpSpPr>
        <p:grpSpPr>
          <a:xfrm>
            <a:off x="8980672" y="4193432"/>
            <a:ext cx="378766" cy="378766"/>
            <a:chOff x="2298745" y="3036049"/>
            <a:chExt cx="182880" cy="18288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0BA3A62-AC1E-4920-9705-9B576E029249}"/>
                </a:ext>
              </a:extLst>
            </p:cNvPr>
            <p:cNvCxnSpPr>
              <a:cxnSpLocks/>
            </p:cNvCxnSpPr>
            <p:nvPr/>
          </p:nvCxnSpPr>
          <p:spPr>
            <a:xfrm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8F198B-6BFE-9281-CC2F-EC069E196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3F55A6-31C8-3665-153A-CAEAEA82A0D0}"/>
                  </a:ext>
                </a:extLst>
              </p:cNvPr>
              <p:cNvSpPr txBox="1"/>
              <p:nvPr/>
            </p:nvSpPr>
            <p:spPr>
              <a:xfrm>
                <a:off x="5953123" y="2914536"/>
                <a:ext cx="869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3F55A6-31C8-3665-153A-CAEAEA82A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123" y="2914536"/>
                <a:ext cx="869790" cy="461665"/>
              </a:xfrm>
              <a:prstGeom prst="rect">
                <a:avLst/>
              </a:prstGeom>
              <a:blipFill>
                <a:blip r:embed="rId3"/>
                <a:stretch>
                  <a:fillRect l="-704" r="-140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576104-E85C-39BC-8912-2A991ECC058F}"/>
                  </a:ext>
                </a:extLst>
              </p:cNvPr>
              <p:cNvSpPr txBox="1"/>
              <p:nvPr/>
            </p:nvSpPr>
            <p:spPr>
              <a:xfrm>
                <a:off x="10588918" y="5027898"/>
                <a:ext cx="4902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576104-E85C-39BC-8912-2A991ECC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918" y="5027898"/>
                <a:ext cx="49026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C09A70-898C-5F36-BA55-527F952EF337}"/>
                  </a:ext>
                </a:extLst>
              </p:cNvPr>
              <p:cNvSpPr txBox="1"/>
              <p:nvPr/>
            </p:nvSpPr>
            <p:spPr>
              <a:xfrm>
                <a:off x="8299686" y="668073"/>
                <a:ext cx="18437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function of w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3C09A70-898C-5F36-BA55-527F952EF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86" y="668073"/>
                <a:ext cx="1843774" cy="830997"/>
              </a:xfrm>
              <a:prstGeom prst="rect">
                <a:avLst/>
              </a:prstGeom>
              <a:blipFill>
                <a:blip r:embed="rId5"/>
                <a:stretch>
                  <a:fillRect l="-4620" r="-4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E3778F1-6BFB-3428-CDEF-AA1D057B2318}"/>
              </a:ext>
            </a:extLst>
          </p:cNvPr>
          <p:cNvGrpSpPr/>
          <p:nvPr/>
        </p:nvGrpSpPr>
        <p:grpSpPr>
          <a:xfrm>
            <a:off x="8545551" y="3631740"/>
            <a:ext cx="378766" cy="378766"/>
            <a:chOff x="2298745" y="3036049"/>
            <a:chExt cx="182880" cy="18288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8AE28F3-FC0D-B1AB-BA9C-3131D990B16F}"/>
                </a:ext>
              </a:extLst>
            </p:cNvPr>
            <p:cNvCxnSpPr>
              <a:cxnSpLocks/>
            </p:cNvCxnSpPr>
            <p:nvPr/>
          </p:nvCxnSpPr>
          <p:spPr>
            <a:xfrm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5D0EBCF-6415-5E1B-B73D-DFAABF99D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C52181-B3DE-6403-E2E0-33A4930B42C5}"/>
              </a:ext>
            </a:extLst>
          </p:cNvPr>
          <p:cNvGrpSpPr/>
          <p:nvPr/>
        </p:nvGrpSpPr>
        <p:grpSpPr>
          <a:xfrm>
            <a:off x="8100350" y="1918815"/>
            <a:ext cx="378766" cy="378766"/>
            <a:chOff x="2298745" y="3036049"/>
            <a:chExt cx="182880" cy="18288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9EBD60-10DD-8CA8-9972-D4A5DE31FD76}"/>
                </a:ext>
              </a:extLst>
            </p:cNvPr>
            <p:cNvCxnSpPr>
              <a:cxnSpLocks/>
            </p:cNvCxnSpPr>
            <p:nvPr/>
          </p:nvCxnSpPr>
          <p:spPr>
            <a:xfrm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FCAFACB-EF28-A004-9615-1AB3089AD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745" y="3036049"/>
              <a:ext cx="182880" cy="1828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FCC9AD5-966F-AE90-4E5C-5AE44A00EE5F}"/>
              </a:ext>
            </a:extLst>
          </p:cNvPr>
          <p:cNvSpPr/>
          <p:nvPr/>
        </p:nvSpPr>
        <p:spPr>
          <a:xfrm>
            <a:off x="8167263" y="1449239"/>
            <a:ext cx="2005584" cy="2926120"/>
          </a:xfrm>
          <a:custGeom>
            <a:avLst/>
            <a:gdLst>
              <a:gd name="connsiteX0" fmla="*/ 0 w 2005584"/>
              <a:gd name="connsiteY0" fmla="*/ 0 h 2926936"/>
              <a:gd name="connsiteX1" fmla="*/ 420624 w 2005584"/>
              <a:gd name="connsiteY1" fmla="*/ 1956816 h 2926936"/>
              <a:gd name="connsiteX2" fmla="*/ 597408 w 2005584"/>
              <a:gd name="connsiteY2" fmla="*/ 2438400 h 2926936"/>
              <a:gd name="connsiteX3" fmla="*/ 1005840 w 2005584"/>
              <a:gd name="connsiteY3" fmla="*/ 2926080 h 2926936"/>
              <a:gd name="connsiteX4" fmla="*/ 1456944 w 2005584"/>
              <a:gd name="connsiteY4" fmla="*/ 2316480 h 2926936"/>
              <a:gd name="connsiteX5" fmla="*/ 1591056 w 2005584"/>
              <a:gd name="connsiteY5" fmla="*/ 1944624 h 2926936"/>
              <a:gd name="connsiteX6" fmla="*/ 2005584 w 2005584"/>
              <a:gd name="connsiteY6" fmla="*/ 6096 h 2926936"/>
              <a:gd name="connsiteX0" fmla="*/ 0 w 2005584"/>
              <a:gd name="connsiteY0" fmla="*/ 0 h 2926936"/>
              <a:gd name="connsiteX1" fmla="*/ 420624 w 2005584"/>
              <a:gd name="connsiteY1" fmla="*/ 1956816 h 2926936"/>
              <a:gd name="connsiteX2" fmla="*/ 597408 w 2005584"/>
              <a:gd name="connsiteY2" fmla="*/ 2438400 h 2926936"/>
              <a:gd name="connsiteX3" fmla="*/ 1005840 w 2005584"/>
              <a:gd name="connsiteY3" fmla="*/ 2926080 h 2926936"/>
              <a:gd name="connsiteX4" fmla="*/ 1456944 w 2005584"/>
              <a:gd name="connsiteY4" fmla="*/ 2316480 h 2926936"/>
              <a:gd name="connsiteX5" fmla="*/ 1591056 w 2005584"/>
              <a:gd name="connsiteY5" fmla="*/ 1944624 h 2926936"/>
              <a:gd name="connsiteX6" fmla="*/ 2005584 w 2005584"/>
              <a:gd name="connsiteY6" fmla="*/ 6096 h 2926936"/>
              <a:gd name="connsiteX0" fmla="*/ 0 w 2005584"/>
              <a:gd name="connsiteY0" fmla="*/ 0 h 2926936"/>
              <a:gd name="connsiteX1" fmla="*/ 420624 w 2005584"/>
              <a:gd name="connsiteY1" fmla="*/ 1956816 h 2926936"/>
              <a:gd name="connsiteX2" fmla="*/ 597408 w 2005584"/>
              <a:gd name="connsiteY2" fmla="*/ 2438400 h 2926936"/>
              <a:gd name="connsiteX3" fmla="*/ 1005840 w 2005584"/>
              <a:gd name="connsiteY3" fmla="*/ 2926080 h 2926936"/>
              <a:gd name="connsiteX4" fmla="*/ 1456944 w 2005584"/>
              <a:gd name="connsiteY4" fmla="*/ 2316480 h 2926936"/>
              <a:gd name="connsiteX5" fmla="*/ 1591056 w 2005584"/>
              <a:gd name="connsiteY5" fmla="*/ 1944624 h 2926936"/>
              <a:gd name="connsiteX6" fmla="*/ 2005584 w 2005584"/>
              <a:gd name="connsiteY6" fmla="*/ 6096 h 2926936"/>
              <a:gd name="connsiteX0" fmla="*/ 0 w 2005584"/>
              <a:gd name="connsiteY0" fmla="*/ 0 h 2926086"/>
              <a:gd name="connsiteX1" fmla="*/ 420624 w 2005584"/>
              <a:gd name="connsiteY1" fmla="*/ 195681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9105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0624 w 2005584"/>
              <a:gd name="connsiteY1" fmla="*/ 195681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9105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0624 w 2005584"/>
              <a:gd name="connsiteY1" fmla="*/ 195681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9105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9105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9105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086"/>
              <a:gd name="connsiteX1" fmla="*/ 425704 w 2005584"/>
              <a:gd name="connsiteY1" fmla="*/ 1954276 h 2926086"/>
              <a:gd name="connsiteX2" fmla="*/ 597408 w 2005584"/>
              <a:gd name="connsiteY2" fmla="*/ 2438400 h 2926086"/>
              <a:gd name="connsiteX3" fmla="*/ 1005840 w 2005584"/>
              <a:gd name="connsiteY3" fmla="*/ 2926080 h 2926086"/>
              <a:gd name="connsiteX4" fmla="*/ 1418844 w 2005584"/>
              <a:gd name="connsiteY4" fmla="*/ 2428240 h 2926086"/>
              <a:gd name="connsiteX5" fmla="*/ 1583436 w 2005584"/>
              <a:gd name="connsiteY5" fmla="*/ 1944624 h 2926086"/>
              <a:gd name="connsiteX6" fmla="*/ 2005584 w 2005584"/>
              <a:gd name="connsiteY6" fmla="*/ 6096 h 2926086"/>
              <a:gd name="connsiteX0" fmla="*/ 0 w 2005584"/>
              <a:gd name="connsiteY0" fmla="*/ 0 h 2926120"/>
              <a:gd name="connsiteX1" fmla="*/ 425704 w 2005584"/>
              <a:gd name="connsiteY1" fmla="*/ 1954276 h 2926120"/>
              <a:gd name="connsiteX2" fmla="*/ 597408 w 2005584"/>
              <a:gd name="connsiteY2" fmla="*/ 2438400 h 2926120"/>
              <a:gd name="connsiteX3" fmla="*/ 1005840 w 2005584"/>
              <a:gd name="connsiteY3" fmla="*/ 2926080 h 2926120"/>
              <a:gd name="connsiteX4" fmla="*/ 1418844 w 2005584"/>
              <a:gd name="connsiteY4" fmla="*/ 2428240 h 2926120"/>
              <a:gd name="connsiteX5" fmla="*/ 1583436 w 2005584"/>
              <a:gd name="connsiteY5" fmla="*/ 1944624 h 2926120"/>
              <a:gd name="connsiteX6" fmla="*/ 2005584 w 2005584"/>
              <a:gd name="connsiteY6" fmla="*/ 6096 h 292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5584" h="2926120">
                <a:moveTo>
                  <a:pt x="0" y="0"/>
                </a:moveTo>
                <a:cubicBezTo>
                  <a:pt x="136144" y="781304"/>
                  <a:pt x="338836" y="1662176"/>
                  <a:pt x="425704" y="1954276"/>
                </a:cubicBezTo>
                <a:cubicBezTo>
                  <a:pt x="512572" y="2246376"/>
                  <a:pt x="521039" y="2273893"/>
                  <a:pt x="597408" y="2438400"/>
                </a:cubicBezTo>
                <a:cubicBezTo>
                  <a:pt x="673777" y="2602907"/>
                  <a:pt x="813054" y="2930313"/>
                  <a:pt x="1005840" y="2926080"/>
                </a:cubicBezTo>
                <a:cubicBezTo>
                  <a:pt x="1198626" y="2921847"/>
                  <a:pt x="1345438" y="2604516"/>
                  <a:pt x="1418844" y="2428240"/>
                </a:cubicBezTo>
                <a:cubicBezTo>
                  <a:pt x="1492250" y="2251964"/>
                  <a:pt x="1485646" y="2251795"/>
                  <a:pt x="1583436" y="1944624"/>
                </a:cubicBezTo>
                <a:cubicBezTo>
                  <a:pt x="1681226" y="1637453"/>
                  <a:pt x="1868424" y="782828"/>
                  <a:pt x="2005584" y="609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5E3E52-4ADA-033B-84CC-433DA4A7BEB8}"/>
                  </a:ext>
                </a:extLst>
              </p14:cNvPr>
              <p14:cNvContentPartPr/>
              <p14:nvPr/>
            </p14:nvContentPartPr>
            <p14:xfrm>
              <a:off x="2767320" y="2973600"/>
              <a:ext cx="726120" cy="197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5E3E52-4ADA-033B-84CC-433DA4A7BE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7960" y="2964240"/>
                <a:ext cx="744840" cy="19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00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79FFF-DDD3-4753-0626-B9362F12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including the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EF566-EE7D-1963-1901-CD0A4D8E8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B5501-36EA-B972-E0CE-2826D58BC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50543"/>
            <a:ext cx="4886960" cy="415691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7FB896-5DF7-59D9-9E1F-FF426BEEB6FC}"/>
              </a:ext>
            </a:extLst>
          </p:cNvPr>
          <p:cNvCxnSpPr>
            <a:cxnSpLocks/>
          </p:cNvCxnSpPr>
          <p:nvPr/>
        </p:nvCxnSpPr>
        <p:spPr>
          <a:xfrm>
            <a:off x="1371600" y="2667000"/>
            <a:ext cx="3200400" cy="18288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7C531-8D73-C892-E3E4-191F8075758E}"/>
                  </a:ext>
                </a:extLst>
              </p:cNvPr>
              <p:cNvSpPr txBox="1"/>
              <p:nvPr/>
            </p:nvSpPr>
            <p:spPr>
              <a:xfrm>
                <a:off x="1353015" y="5419168"/>
                <a:ext cx="2804357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7C531-8D73-C892-E3E4-191F80757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015" y="5419168"/>
                <a:ext cx="2804357" cy="786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BFF6D9-A754-65E5-6446-26A8ACA544AA}"/>
              </a:ext>
            </a:extLst>
          </p:cNvPr>
          <p:cNvCxnSpPr/>
          <p:nvPr/>
        </p:nvCxnSpPr>
        <p:spPr>
          <a:xfrm flipV="1">
            <a:off x="1752600" y="3657600"/>
            <a:ext cx="609600" cy="167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CEF91C-74EF-CE44-F553-EF78C33C862D}"/>
              </a:ext>
            </a:extLst>
          </p:cNvPr>
          <p:cNvSpPr txBox="1"/>
          <p:nvPr/>
        </p:nvSpPr>
        <p:spPr>
          <a:xfrm>
            <a:off x="2824480" y="886061"/>
            <a:ext cx="700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>
                <a:solidFill>
                  <a:srgbClr val="00B0F0"/>
                </a:solidFill>
              </a:rPr>
              <a:t>f</a:t>
            </a:r>
            <a:r>
              <a:rPr lang="en-US" sz="3200" i="1" baseline="-25000" dirty="0" err="1">
                <a:solidFill>
                  <a:srgbClr val="00B0F0"/>
                </a:solidFill>
              </a:rPr>
              <a:t>w,b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4756FB-2EBF-FD46-2D2E-6643A4766DDA}"/>
              </a:ext>
            </a:extLst>
          </p:cNvPr>
          <p:cNvSpPr txBox="1"/>
          <p:nvPr/>
        </p:nvSpPr>
        <p:spPr>
          <a:xfrm>
            <a:off x="6053254" y="856103"/>
            <a:ext cx="36840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rgbClr val="00B0F0"/>
                </a:solidFill>
              </a:rPr>
              <a:t>J </a:t>
            </a:r>
            <a:r>
              <a:rPr lang="en-US" sz="3200" dirty="0">
                <a:solidFill>
                  <a:srgbClr val="00B0F0"/>
                </a:solidFill>
              </a:rPr>
              <a:t>for</a:t>
            </a:r>
            <a:r>
              <a:rPr lang="en-US" sz="3200" i="1" dirty="0">
                <a:solidFill>
                  <a:srgbClr val="00B0F0"/>
                </a:solidFill>
              </a:rPr>
              <a:t> </a:t>
            </a:r>
            <a:r>
              <a:rPr lang="en-US" sz="3200" i="1" dirty="0" err="1">
                <a:solidFill>
                  <a:srgbClr val="00B0F0"/>
                </a:solidFill>
              </a:rPr>
              <a:t>f</a:t>
            </a:r>
            <a:r>
              <a:rPr lang="en-US" sz="3200" i="1" baseline="-25000" dirty="0" err="1">
                <a:solidFill>
                  <a:srgbClr val="00B0F0"/>
                </a:solidFill>
              </a:rPr>
              <a:t>w,b</a:t>
            </a:r>
            <a:endParaRPr lang="en-US" sz="3200" i="1" baseline="-25000" dirty="0">
              <a:solidFill>
                <a:srgbClr val="00B0F0"/>
              </a:solidFill>
            </a:endParaRPr>
          </a:p>
          <a:p>
            <a:pPr algn="ctr"/>
            <a:r>
              <a:rPr lang="en-US" sz="3200" dirty="0">
                <a:solidFill>
                  <a:srgbClr val="00B0F0"/>
                </a:solidFill>
              </a:rPr>
              <a:t>(function of w and b)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CF5202-A062-B99D-07B7-AE6B2AD27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481" y="844952"/>
            <a:ext cx="1975919" cy="148020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BDC2F01-CDBE-1BC7-4509-2D6BA1E6E95C}"/>
              </a:ext>
            </a:extLst>
          </p:cNvPr>
          <p:cNvGrpSpPr/>
          <p:nvPr/>
        </p:nvGrpSpPr>
        <p:grpSpPr>
          <a:xfrm>
            <a:off x="6476332" y="1483846"/>
            <a:ext cx="4801122" cy="4765465"/>
            <a:chOff x="381000" y="1046267"/>
            <a:chExt cx="4801122" cy="476546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B9748FF-F682-A8CB-7CBA-3B8309F72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9375" r="12443"/>
            <a:stretch/>
          </p:blipFill>
          <p:spPr>
            <a:xfrm>
              <a:off x="381000" y="1046267"/>
              <a:ext cx="4801122" cy="4765465"/>
            </a:xfrm>
            <a:prstGeom prst="rect">
              <a:avLst/>
            </a:prstGeom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836E85C-78CD-2C56-E570-7BEF4670B23D}"/>
                </a:ext>
              </a:extLst>
            </p:cNvPr>
            <p:cNvSpPr/>
            <p:nvPr/>
          </p:nvSpPr>
          <p:spPr>
            <a:xfrm>
              <a:off x="1189737" y="2455164"/>
              <a:ext cx="3046058" cy="1952311"/>
            </a:xfrm>
            <a:custGeom>
              <a:avLst/>
              <a:gdLst>
                <a:gd name="connsiteX0" fmla="*/ 0 w 3035808"/>
                <a:gd name="connsiteY0" fmla="*/ 48768 h 847344"/>
                <a:gd name="connsiteX1" fmla="*/ 170688 w 3035808"/>
                <a:gd name="connsiteY1" fmla="*/ 432816 h 847344"/>
                <a:gd name="connsiteX2" fmla="*/ 396240 w 3035808"/>
                <a:gd name="connsiteY2" fmla="*/ 847344 h 847344"/>
                <a:gd name="connsiteX3" fmla="*/ 2639568 w 3035808"/>
                <a:gd name="connsiteY3" fmla="*/ 810768 h 847344"/>
                <a:gd name="connsiteX4" fmla="*/ 3035808 w 3035808"/>
                <a:gd name="connsiteY4" fmla="*/ 0 h 847344"/>
                <a:gd name="connsiteX5" fmla="*/ 2956560 w 3035808"/>
                <a:gd name="connsiteY5" fmla="*/ 42672 h 847344"/>
                <a:gd name="connsiteX6" fmla="*/ 2761488 w 3035808"/>
                <a:gd name="connsiteY6" fmla="*/ 115824 h 847344"/>
                <a:gd name="connsiteX7" fmla="*/ 2432304 w 3035808"/>
                <a:gd name="connsiteY7" fmla="*/ 170688 h 847344"/>
                <a:gd name="connsiteX8" fmla="*/ 1895856 w 3035808"/>
                <a:gd name="connsiteY8" fmla="*/ 207264 h 847344"/>
                <a:gd name="connsiteX9" fmla="*/ 1524000 w 3035808"/>
                <a:gd name="connsiteY9" fmla="*/ 231648 h 847344"/>
                <a:gd name="connsiteX10" fmla="*/ 1188720 w 3035808"/>
                <a:gd name="connsiteY10" fmla="*/ 231648 h 847344"/>
                <a:gd name="connsiteX11" fmla="*/ 786384 w 3035808"/>
                <a:gd name="connsiteY11" fmla="*/ 207264 h 847344"/>
                <a:gd name="connsiteX12" fmla="*/ 323088 w 3035808"/>
                <a:gd name="connsiteY12" fmla="*/ 164592 h 847344"/>
                <a:gd name="connsiteX13" fmla="*/ 0 w 3035808"/>
                <a:gd name="connsiteY13" fmla="*/ 48768 h 847344"/>
                <a:gd name="connsiteX0" fmla="*/ 0 w 3035808"/>
                <a:gd name="connsiteY0" fmla="*/ 48768 h 810768"/>
                <a:gd name="connsiteX1" fmla="*/ 170688 w 3035808"/>
                <a:gd name="connsiteY1" fmla="*/ 432816 h 810768"/>
                <a:gd name="connsiteX2" fmla="*/ 2639568 w 3035808"/>
                <a:gd name="connsiteY2" fmla="*/ 810768 h 810768"/>
                <a:gd name="connsiteX3" fmla="*/ 3035808 w 3035808"/>
                <a:gd name="connsiteY3" fmla="*/ 0 h 810768"/>
                <a:gd name="connsiteX4" fmla="*/ 2956560 w 3035808"/>
                <a:gd name="connsiteY4" fmla="*/ 42672 h 810768"/>
                <a:gd name="connsiteX5" fmla="*/ 2761488 w 3035808"/>
                <a:gd name="connsiteY5" fmla="*/ 115824 h 810768"/>
                <a:gd name="connsiteX6" fmla="*/ 2432304 w 3035808"/>
                <a:gd name="connsiteY6" fmla="*/ 170688 h 810768"/>
                <a:gd name="connsiteX7" fmla="*/ 1895856 w 3035808"/>
                <a:gd name="connsiteY7" fmla="*/ 207264 h 810768"/>
                <a:gd name="connsiteX8" fmla="*/ 1524000 w 3035808"/>
                <a:gd name="connsiteY8" fmla="*/ 231648 h 810768"/>
                <a:gd name="connsiteX9" fmla="*/ 1188720 w 3035808"/>
                <a:gd name="connsiteY9" fmla="*/ 231648 h 810768"/>
                <a:gd name="connsiteX10" fmla="*/ 786384 w 3035808"/>
                <a:gd name="connsiteY10" fmla="*/ 207264 h 810768"/>
                <a:gd name="connsiteX11" fmla="*/ 323088 w 3035808"/>
                <a:gd name="connsiteY11" fmla="*/ 164592 h 810768"/>
                <a:gd name="connsiteX12" fmla="*/ 0 w 3035808"/>
                <a:gd name="connsiteY12" fmla="*/ 48768 h 810768"/>
                <a:gd name="connsiteX0" fmla="*/ 0 w 3035808"/>
                <a:gd name="connsiteY0" fmla="*/ 48768 h 2078736"/>
                <a:gd name="connsiteX1" fmla="*/ 323088 w 3035808"/>
                <a:gd name="connsiteY1" fmla="*/ 2078736 h 2078736"/>
                <a:gd name="connsiteX2" fmla="*/ 2639568 w 3035808"/>
                <a:gd name="connsiteY2" fmla="*/ 810768 h 2078736"/>
                <a:gd name="connsiteX3" fmla="*/ 3035808 w 3035808"/>
                <a:gd name="connsiteY3" fmla="*/ 0 h 2078736"/>
                <a:gd name="connsiteX4" fmla="*/ 2956560 w 3035808"/>
                <a:gd name="connsiteY4" fmla="*/ 42672 h 2078736"/>
                <a:gd name="connsiteX5" fmla="*/ 2761488 w 3035808"/>
                <a:gd name="connsiteY5" fmla="*/ 115824 h 2078736"/>
                <a:gd name="connsiteX6" fmla="*/ 2432304 w 3035808"/>
                <a:gd name="connsiteY6" fmla="*/ 170688 h 2078736"/>
                <a:gd name="connsiteX7" fmla="*/ 1895856 w 3035808"/>
                <a:gd name="connsiteY7" fmla="*/ 207264 h 2078736"/>
                <a:gd name="connsiteX8" fmla="*/ 1524000 w 3035808"/>
                <a:gd name="connsiteY8" fmla="*/ 231648 h 2078736"/>
                <a:gd name="connsiteX9" fmla="*/ 1188720 w 3035808"/>
                <a:gd name="connsiteY9" fmla="*/ 231648 h 2078736"/>
                <a:gd name="connsiteX10" fmla="*/ 786384 w 3035808"/>
                <a:gd name="connsiteY10" fmla="*/ 207264 h 2078736"/>
                <a:gd name="connsiteX11" fmla="*/ 323088 w 3035808"/>
                <a:gd name="connsiteY11" fmla="*/ 164592 h 2078736"/>
                <a:gd name="connsiteX12" fmla="*/ 0 w 3035808"/>
                <a:gd name="connsiteY12" fmla="*/ 48768 h 2078736"/>
                <a:gd name="connsiteX0" fmla="*/ 0 w 3051048"/>
                <a:gd name="connsiteY0" fmla="*/ 48768 h 2083308"/>
                <a:gd name="connsiteX1" fmla="*/ 323088 w 3051048"/>
                <a:gd name="connsiteY1" fmla="*/ 2078736 h 2083308"/>
                <a:gd name="connsiteX2" fmla="*/ 3051048 w 3051048"/>
                <a:gd name="connsiteY2" fmla="*/ 2083308 h 2083308"/>
                <a:gd name="connsiteX3" fmla="*/ 3035808 w 3051048"/>
                <a:gd name="connsiteY3" fmla="*/ 0 h 2083308"/>
                <a:gd name="connsiteX4" fmla="*/ 2956560 w 3051048"/>
                <a:gd name="connsiteY4" fmla="*/ 42672 h 2083308"/>
                <a:gd name="connsiteX5" fmla="*/ 2761488 w 3051048"/>
                <a:gd name="connsiteY5" fmla="*/ 115824 h 2083308"/>
                <a:gd name="connsiteX6" fmla="*/ 2432304 w 3051048"/>
                <a:gd name="connsiteY6" fmla="*/ 170688 h 2083308"/>
                <a:gd name="connsiteX7" fmla="*/ 1895856 w 3051048"/>
                <a:gd name="connsiteY7" fmla="*/ 207264 h 2083308"/>
                <a:gd name="connsiteX8" fmla="*/ 1524000 w 3051048"/>
                <a:gd name="connsiteY8" fmla="*/ 231648 h 2083308"/>
                <a:gd name="connsiteX9" fmla="*/ 1188720 w 3051048"/>
                <a:gd name="connsiteY9" fmla="*/ 231648 h 2083308"/>
                <a:gd name="connsiteX10" fmla="*/ 786384 w 3051048"/>
                <a:gd name="connsiteY10" fmla="*/ 207264 h 2083308"/>
                <a:gd name="connsiteX11" fmla="*/ 323088 w 3051048"/>
                <a:gd name="connsiteY11" fmla="*/ 164592 h 2083308"/>
                <a:gd name="connsiteX12" fmla="*/ 0 w 3051048"/>
                <a:gd name="connsiteY12" fmla="*/ 48768 h 2083308"/>
                <a:gd name="connsiteX0" fmla="*/ 0 w 3051048"/>
                <a:gd name="connsiteY0" fmla="*/ 48768 h 2083308"/>
                <a:gd name="connsiteX1" fmla="*/ 323088 w 3051048"/>
                <a:gd name="connsiteY1" fmla="*/ 2078736 h 2083308"/>
                <a:gd name="connsiteX2" fmla="*/ 3051048 w 3051048"/>
                <a:gd name="connsiteY2" fmla="*/ 2083308 h 2083308"/>
                <a:gd name="connsiteX3" fmla="*/ 3035808 w 3051048"/>
                <a:gd name="connsiteY3" fmla="*/ 0 h 2083308"/>
                <a:gd name="connsiteX4" fmla="*/ 2956560 w 3051048"/>
                <a:gd name="connsiteY4" fmla="*/ 42672 h 2083308"/>
                <a:gd name="connsiteX5" fmla="*/ 2761488 w 3051048"/>
                <a:gd name="connsiteY5" fmla="*/ 115824 h 2083308"/>
                <a:gd name="connsiteX6" fmla="*/ 2432304 w 3051048"/>
                <a:gd name="connsiteY6" fmla="*/ 170688 h 2083308"/>
                <a:gd name="connsiteX7" fmla="*/ 1895856 w 3051048"/>
                <a:gd name="connsiteY7" fmla="*/ 207264 h 2083308"/>
                <a:gd name="connsiteX8" fmla="*/ 1524000 w 3051048"/>
                <a:gd name="connsiteY8" fmla="*/ 231648 h 2083308"/>
                <a:gd name="connsiteX9" fmla="*/ 1186180 w 3051048"/>
                <a:gd name="connsiteY9" fmla="*/ 218948 h 2083308"/>
                <a:gd name="connsiteX10" fmla="*/ 786384 w 3051048"/>
                <a:gd name="connsiteY10" fmla="*/ 207264 h 2083308"/>
                <a:gd name="connsiteX11" fmla="*/ 323088 w 3051048"/>
                <a:gd name="connsiteY11" fmla="*/ 164592 h 2083308"/>
                <a:gd name="connsiteX12" fmla="*/ 0 w 3051048"/>
                <a:gd name="connsiteY12" fmla="*/ 48768 h 2083308"/>
                <a:gd name="connsiteX0" fmla="*/ 0 w 3051048"/>
                <a:gd name="connsiteY0" fmla="*/ 48768 h 2083308"/>
                <a:gd name="connsiteX1" fmla="*/ 323088 w 3051048"/>
                <a:gd name="connsiteY1" fmla="*/ 2078736 h 2083308"/>
                <a:gd name="connsiteX2" fmla="*/ 3051048 w 3051048"/>
                <a:gd name="connsiteY2" fmla="*/ 2083308 h 2083308"/>
                <a:gd name="connsiteX3" fmla="*/ 3035808 w 3051048"/>
                <a:gd name="connsiteY3" fmla="*/ 0 h 2083308"/>
                <a:gd name="connsiteX4" fmla="*/ 2956560 w 3051048"/>
                <a:gd name="connsiteY4" fmla="*/ 42672 h 2083308"/>
                <a:gd name="connsiteX5" fmla="*/ 2761488 w 3051048"/>
                <a:gd name="connsiteY5" fmla="*/ 115824 h 2083308"/>
                <a:gd name="connsiteX6" fmla="*/ 2432304 w 3051048"/>
                <a:gd name="connsiteY6" fmla="*/ 170688 h 2083308"/>
                <a:gd name="connsiteX7" fmla="*/ 1895856 w 3051048"/>
                <a:gd name="connsiteY7" fmla="*/ 207264 h 2083308"/>
                <a:gd name="connsiteX8" fmla="*/ 1526540 w 3051048"/>
                <a:gd name="connsiteY8" fmla="*/ 221488 h 2083308"/>
                <a:gd name="connsiteX9" fmla="*/ 1186180 w 3051048"/>
                <a:gd name="connsiteY9" fmla="*/ 218948 h 2083308"/>
                <a:gd name="connsiteX10" fmla="*/ 786384 w 3051048"/>
                <a:gd name="connsiteY10" fmla="*/ 207264 h 2083308"/>
                <a:gd name="connsiteX11" fmla="*/ 323088 w 3051048"/>
                <a:gd name="connsiteY11" fmla="*/ 164592 h 2083308"/>
                <a:gd name="connsiteX12" fmla="*/ 0 w 3051048"/>
                <a:gd name="connsiteY12" fmla="*/ 48768 h 2083308"/>
                <a:gd name="connsiteX0" fmla="*/ 0 w 3051048"/>
                <a:gd name="connsiteY0" fmla="*/ 48768 h 2083308"/>
                <a:gd name="connsiteX1" fmla="*/ 323088 w 3051048"/>
                <a:gd name="connsiteY1" fmla="*/ 2078736 h 2083308"/>
                <a:gd name="connsiteX2" fmla="*/ 3051048 w 3051048"/>
                <a:gd name="connsiteY2" fmla="*/ 2083308 h 2083308"/>
                <a:gd name="connsiteX3" fmla="*/ 3035808 w 3051048"/>
                <a:gd name="connsiteY3" fmla="*/ 0 h 2083308"/>
                <a:gd name="connsiteX4" fmla="*/ 2956560 w 3051048"/>
                <a:gd name="connsiteY4" fmla="*/ 42672 h 2083308"/>
                <a:gd name="connsiteX5" fmla="*/ 2761488 w 3051048"/>
                <a:gd name="connsiteY5" fmla="*/ 115824 h 2083308"/>
                <a:gd name="connsiteX6" fmla="*/ 2434844 w 3051048"/>
                <a:gd name="connsiteY6" fmla="*/ 163068 h 2083308"/>
                <a:gd name="connsiteX7" fmla="*/ 1895856 w 3051048"/>
                <a:gd name="connsiteY7" fmla="*/ 207264 h 2083308"/>
                <a:gd name="connsiteX8" fmla="*/ 1526540 w 3051048"/>
                <a:gd name="connsiteY8" fmla="*/ 221488 h 2083308"/>
                <a:gd name="connsiteX9" fmla="*/ 1186180 w 3051048"/>
                <a:gd name="connsiteY9" fmla="*/ 218948 h 2083308"/>
                <a:gd name="connsiteX10" fmla="*/ 786384 w 3051048"/>
                <a:gd name="connsiteY10" fmla="*/ 207264 h 2083308"/>
                <a:gd name="connsiteX11" fmla="*/ 323088 w 3051048"/>
                <a:gd name="connsiteY11" fmla="*/ 164592 h 2083308"/>
                <a:gd name="connsiteX12" fmla="*/ 0 w 3051048"/>
                <a:gd name="connsiteY12" fmla="*/ 48768 h 2083308"/>
                <a:gd name="connsiteX0" fmla="*/ 0 w 3051048"/>
                <a:gd name="connsiteY0" fmla="*/ 48768 h 2083308"/>
                <a:gd name="connsiteX1" fmla="*/ 323088 w 3051048"/>
                <a:gd name="connsiteY1" fmla="*/ 2078736 h 2083308"/>
                <a:gd name="connsiteX2" fmla="*/ 3051048 w 3051048"/>
                <a:gd name="connsiteY2" fmla="*/ 2083308 h 2083308"/>
                <a:gd name="connsiteX3" fmla="*/ 3035808 w 3051048"/>
                <a:gd name="connsiteY3" fmla="*/ 0 h 2083308"/>
                <a:gd name="connsiteX4" fmla="*/ 2956560 w 3051048"/>
                <a:gd name="connsiteY4" fmla="*/ 42672 h 2083308"/>
                <a:gd name="connsiteX5" fmla="*/ 2751328 w 3051048"/>
                <a:gd name="connsiteY5" fmla="*/ 105664 h 2083308"/>
                <a:gd name="connsiteX6" fmla="*/ 2434844 w 3051048"/>
                <a:gd name="connsiteY6" fmla="*/ 163068 h 2083308"/>
                <a:gd name="connsiteX7" fmla="*/ 1895856 w 3051048"/>
                <a:gd name="connsiteY7" fmla="*/ 207264 h 2083308"/>
                <a:gd name="connsiteX8" fmla="*/ 1526540 w 3051048"/>
                <a:gd name="connsiteY8" fmla="*/ 221488 h 2083308"/>
                <a:gd name="connsiteX9" fmla="*/ 1186180 w 3051048"/>
                <a:gd name="connsiteY9" fmla="*/ 218948 h 2083308"/>
                <a:gd name="connsiteX10" fmla="*/ 786384 w 3051048"/>
                <a:gd name="connsiteY10" fmla="*/ 207264 h 2083308"/>
                <a:gd name="connsiteX11" fmla="*/ 323088 w 3051048"/>
                <a:gd name="connsiteY11" fmla="*/ 164592 h 2083308"/>
                <a:gd name="connsiteX12" fmla="*/ 0 w 3051048"/>
                <a:gd name="connsiteY12" fmla="*/ 48768 h 2083308"/>
                <a:gd name="connsiteX0" fmla="*/ 0 w 3056128"/>
                <a:gd name="connsiteY0" fmla="*/ 56388 h 2090928"/>
                <a:gd name="connsiteX1" fmla="*/ 323088 w 3056128"/>
                <a:gd name="connsiteY1" fmla="*/ 2086356 h 2090928"/>
                <a:gd name="connsiteX2" fmla="*/ 3051048 w 3056128"/>
                <a:gd name="connsiteY2" fmla="*/ 2090928 h 2090928"/>
                <a:gd name="connsiteX3" fmla="*/ 3056128 w 3056128"/>
                <a:gd name="connsiteY3" fmla="*/ 0 h 2090928"/>
                <a:gd name="connsiteX4" fmla="*/ 2956560 w 3056128"/>
                <a:gd name="connsiteY4" fmla="*/ 50292 h 2090928"/>
                <a:gd name="connsiteX5" fmla="*/ 2751328 w 3056128"/>
                <a:gd name="connsiteY5" fmla="*/ 113284 h 2090928"/>
                <a:gd name="connsiteX6" fmla="*/ 2434844 w 3056128"/>
                <a:gd name="connsiteY6" fmla="*/ 170688 h 2090928"/>
                <a:gd name="connsiteX7" fmla="*/ 1895856 w 3056128"/>
                <a:gd name="connsiteY7" fmla="*/ 214884 h 2090928"/>
                <a:gd name="connsiteX8" fmla="*/ 1526540 w 3056128"/>
                <a:gd name="connsiteY8" fmla="*/ 229108 h 2090928"/>
                <a:gd name="connsiteX9" fmla="*/ 1186180 w 3056128"/>
                <a:gd name="connsiteY9" fmla="*/ 226568 h 2090928"/>
                <a:gd name="connsiteX10" fmla="*/ 786384 w 3056128"/>
                <a:gd name="connsiteY10" fmla="*/ 214884 h 2090928"/>
                <a:gd name="connsiteX11" fmla="*/ 323088 w 3056128"/>
                <a:gd name="connsiteY11" fmla="*/ 172212 h 2090928"/>
                <a:gd name="connsiteX12" fmla="*/ 0 w 3056128"/>
                <a:gd name="connsiteY12" fmla="*/ 5638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2928 w 3045968"/>
                <a:gd name="connsiteY11" fmla="*/ 1722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0388 w 3045968"/>
                <a:gd name="connsiteY11" fmla="*/ 16713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0388 w 3045968"/>
                <a:gd name="connsiteY11" fmla="*/ 16713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1300 w 3045968"/>
                <a:gd name="connsiteY8" fmla="*/ 226568 h 2090928"/>
                <a:gd name="connsiteX9" fmla="*/ 1176020 w 3045968"/>
                <a:gd name="connsiteY9" fmla="*/ 22656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54020 w 3045968"/>
                <a:gd name="connsiteY4" fmla="*/ 8585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51480 w 3045968"/>
                <a:gd name="connsiteY4" fmla="*/ 6807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31160 w 3045968"/>
                <a:gd name="connsiteY4" fmla="*/ 6807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31160 w 3045968"/>
                <a:gd name="connsiteY4" fmla="*/ 6807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31160 w 3045968"/>
                <a:gd name="connsiteY4" fmla="*/ 6807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86356"/>
                <a:gd name="connsiteX1" fmla="*/ 312928 w 3045968"/>
                <a:gd name="connsiteY1" fmla="*/ 2086356 h 2086356"/>
                <a:gd name="connsiteX2" fmla="*/ 2537968 w 3045968"/>
                <a:gd name="connsiteY2" fmla="*/ 2040128 h 2086356"/>
                <a:gd name="connsiteX3" fmla="*/ 3045968 w 3045968"/>
                <a:gd name="connsiteY3" fmla="*/ 0 h 2086356"/>
                <a:gd name="connsiteX4" fmla="*/ 2931160 w 3045968"/>
                <a:gd name="connsiteY4" fmla="*/ 68072 h 2086356"/>
                <a:gd name="connsiteX5" fmla="*/ 2741168 w 3045968"/>
                <a:gd name="connsiteY5" fmla="*/ 113284 h 2086356"/>
                <a:gd name="connsiteX6" fmla="*/ 2424684 w 3045968"/>
                <a:gd name="connsiteY6" fmla="*/ 163068 h 2086356"/>
                <a:gd name="connsiteX7" fmla="*/ 1890776 w 3045968"/>
                <a:gd name="connsiteY7" fmla="*/ 209804 h 2086356"/>
                <a:gd name="connsiteX8" fmla="*/ 1511300 w 3045968"/>
                <a:gd name="connsiteY8" fmla="*/ 226568 h 2086356"/>
                <a:gd name="connsiteX9" fmla="*/ 1183640 w 3045968"/>
                <a:gd name="connsiteY9" fmla="*/ 221488 h 2086356"/>
                <a:gd name="connsiteX10" fmla="*/ 778764 w 3045968"/>
                <a:gd name="connsiteY10" fmla="*/ 209804 h 2086356"/>
                <a:gd name="connsiteX11" fmla="*/ 312928 w 3045968"/>
                <a:gd name="connsiteY11" fmla="*/ 159512 h 2086356"/>
                <a:gd name="connsiteX12" fmla="*/ 0 w 3045968"/>
                <a:gd name="connsiteY12" fmla="*/ 48768 h 2086356"/>
                <a:gd name="connsiteX0" fmla="*/ 0 w 3045968"/>
                <a:gd name="connsiteY0" fmla="*/ 48768 h 2086356"/>
                <a:gd name="connsiteX1" fmla="*/ 312928 w 3045968"/>
                <a:gd name="connsiteY1" fmla="*/ 2086356 h 2086356"/>
                <a:gd name="connsiteX2" fmla="*/ 1543304 w 3045968"/>
                <a:gd name="connsiteY2" fmla="*/ 1944116 h 2086356"/>
                <a:gd name="connsiteX3" fmla="*/ 2537968 w 3045968"/>
                <a:gd name="connsiteY3" fmla="*/ 2040128 h 2086356"/>
                <a:gd name="connsiteX4" fmla="*/ 3045968 w 3045968"/>
                <a:gd name="connsiteY4" fmla="*/ 0 h 2086356"/>
                <a:gd name="connsiteX5" fmla="*/ 2931160 w 3045968"/>
                <a:gd name="connsiteY5" fmla="*/ 68072 h 2086356"/>
                <a:gd name="connsiteX6" fmla="*/ 2741168 w 3045968"/>
                <a:gd name="connsiteY6" fmla="*/ 113284 h 2086356"/>
                <a:gd name="connsiteX7" fmla="*/ 2424684 w 3045968"/>
                <a:gd name="connsiteY7" fmla="*/ 163068 h 2086356"/>
                <a:gd name="connsiteX8" fmla="*/ 1890776 w 3045968"/>
                <a:gd name="connsiteY8" fmla="*/ 209804 h 2086356"/>
                <a:gd name="connsiteX9" fmla="*/ 1511300 w 3045968"/>
                <a:gd name="connsiteY9" fmla="*/ 226568 h 2086356"/>
                <a:gd name="connsiteX10" fmla="*/ 1183640 w 3045968"/>
                <a:gd name="connsiteY10" fmla="*/ 221488 h 2086356"/>
                <a:gd name="connsiteX11" fmla="*/ 778764 w 3045968"/>
                <a:gd name="connsiteY11" fmla="*/ 209804 h 2086356"/>
                <a:gd name="connsiteX12" fmla="*/ 312928 w 3045968"/>
                <a:gd name="connsiteY12" fmla="*/ 159512 h 2086356"/>
                <a:gd name="connsiteX13" fmla="*/ 0 w 3045968"/>
                <a:gd name="connsiteY13" fmla="*/ 48768 h 2086356"/>
                <a:gd name="connsiteX0" fmla="*/ 0 w 3045968"/>
                <a:gd name="connsiteY0" fmla="*/ 48768 h 2086356"/>
                <a:gd name="connsiteX1" fmla="*/ 312928 w 3045968"/>
                <a:gd name="connsiteY1" fmla="*/ 2086356 h 2086356"/>
                <a:gd name="connsiteX2" fmla="*/ 1533144 w 3045968"/>
                <a:gd name="connsiteY2" fmla="*/ 1944116 h 2086356"/>
                <a:gd name="connsiteX3" fmla="*/ 2537968 w 3045968"/>
                <a:gd name="connsiteY3" fmla="*/ 2040128 h 2086356"/>
                <a:gd name="connsiteX4" fmla="*/ 3045968 w 3045968"/>
                <a:gd name="connsiteY4" fmla="*/ 0 h 2086356"/>
                <a:gd name="connsiteX5" fmla="*/ 2931160 w 3045968"/>
                <a:gd name="connsiteY5" fmla="*/ 68072 h 2086356"/>
                <a:gd name="connsiteX6" fmla="*/ 2741168 w 3045968"/>
                <a:gd name="connsiteY6" fmla="*/ 113284 h 2086356"/>
                <a:gd name="connsiteX7" fmla="*/ 2424684 w 3045968"/>
                <a:gd name="connsiteY7" fmla="*/ 163068 h 2086356"/>
                <a:gd name="connsiteX8" fmla="*/ 1890776 w 3045968"/>
                <a:gd name="connsiteY8" fmla="*/ 209804 h 2086356"/>
                <a:gd name="connsiteX9" fmla="*/ 1511300 w 3045968"/>
                <a:gd name="connsiteY9" fmla="*/ 226568 h 2086356"/>
                <a:gd name="connsiteX10" fmla="*/ 1183640 w 3045968"/>
                <a:gd name="connsiteY10" fmla="*/ 221488 h 2086356"/>
                <a:gd name="connsiteX11" fmla="*/ 778764 w 3045968"/>
                <a:gd name="connsiteY11" fmla="*/ 209804 h 2086356"/>
                <a:gd name="connsiteX12" fmla="*/ 312928 w 3045968"/>
                <a:gd name="connsiteY12" fmla="*/ 159512 h 2086356"/>
                <a:gd name="connsiteX13" fmla="*/ 0 w 3045968"/>
                <a:gd name="connsiteY13" fmla="*/ 48768 h 2086356"/>
                <a:gd name="connsiteX0" fmla="*/ 0 w 3045968"/>
                <a:gd name="connsiteY0" fmla="*/ 48768 h 2186947"/>
                <a:gd name="connsiteX1" fmla="*/ 312928 w 3045968"/>
                <a:gd name="connsiteY1" fmla="*/ 2086356 h 2186947"/>
                <a:gd name="connsiteX2" fmla="*/ 1096264 w 3045968"/>
                <a:gd name="connsiteY2" fmla="*/ 1817116 h 2186947"/>
                <a:gd name="connsiteX3" fmla="*/ 1533144 w 3045968"/>
                <a:gd name="connsiteY3" fmla="*/ 1944116 h 2186947"/>
                <a:gd name="connsiteX4" fmla="*/ 2537968 w 3045968"/>
                <a:gd name="connsiteY4" fmla="*/ 2040128 h 2186947"/>
                <a:gd name="connsiteX5" fmla="*/ 3045968 w 3045968"/>
                <a:gd name="connsiteY5" fmla="*/ 0 h 2186947"/>
                <a:gd name="connsiteX6" fmla="*/ 2931160 w 3045968"/>
                <a:gd name="connsiteY6" fmla="*/ 68072 h 2186947"/>
                <a:gd name="connsiteX7" fmla="*/ 2741168 w 3045968"/>
                <a:gd name="connsiteY7" fmla="*/ 113284 h 2186947"/>
                <a:gd name="connsiteX8" fmla="*/ 2424684 w 3045968"/>
                <a:gd name="connsiteY8" fmla="*/ 163068 h 2186947"/>
                <a:gd name="connsiteX9" fmla="*/ 1890776 w 3045968"/>
                <a:gd name="connsiteY9" fmla="*/ 209804 h 2186947"/>
                <a:gd name="connsiteX10" fmla="*/ 1511300 w 3045968"/>
                <a:gd name="connsiteY10" fmla="*/ 226568 h 2186947"/>
                <a:gd name="connsiteX11" fmla="*/ 1183640 w 3045968"/>
                <a:gd name="connsiteY11" fmla="*/ 221488 h 2186947"/>
                <a:gd name="connsiteX12" fmla="*/ 778764 w 3045968"/>
                <a:gd name="connsiteY12" fmla="*/ 209804 h 2186947"/>
                <a:gd name="connsiteX13" fmla="*/ 312928 w 3045968"/>
                <a:gd name="connsiteY13" fmla="*/ 159512 h 2186947"/>
                <a:gd name="connsiteX14" fmla="*/ 0 w 3045968"/>
                <a:gd name="connsiteY14" fmla="*/ 48768 h 2186947"/>
                <a:gd name="connsiteX0" fmla="*/ 0 w 3045968"/>
                <a:gd name="connsiteY0" fmla="*/ 48768 h 2040128"/>
                <a:gd name="connsiteX1" fmla="*/ 556768 w 3045968"/>
                <a:gd name="connsiteY1" fmla="*/ 1161796 h 2040128"/>
                <a:gd name="connsiteX2" fmla="*/ 1096264 w 3045968"/>
                <a:gd name="connsiteY2" fmla="*/ 1817116 h 2040128"/>
                <a:gd name="connsiteX3" fmla="*/ 1533144 w 3045968"/>
                <a:gd name="connsiteY3" fmla="*/ 1944116 h 2040128"/>
                <a:gd name="connsiteX4" fmla="*/ 2537968 w 3045968"/>
                <a:gd name="connsiteY4" fmla="*/ 2040128 h 2040128"/>
                <a:gd name="connsiteX5" fmla="*/ 3045968 w 3045968"/>
                <a:gd name="connsiteY5" fmla="*/ 0 h 2040128"/>
                <a:gd name="connsiteX6" fmla="*/ 2931160 w 3045968"/>
                <a:gd name="connsiteY6" fmla="*/ 68072 h 2040128"/>
                <a:gd name="connsiteX7" fmla="*/ 2741168 w 3045968"/>
                <a:gd name="connsiteY7" fmla="*/ 113284 h 2040128"/>
                <a:gd name="connsiteX8" fmla="*/ 2424684 w 3045968"/>
                <a:gd name="connsiteY8" fmla="*/ 163068 h 2040128"/>
                <a:gd name="connsiteX9" fmla="*/ 1890776 w 3045968"/>
                <a:gd name="connsiteY9" fmla="*/ 209804 h 2040128"/>
                <a:gd name="connsiteX10" fmla="*/ 1511300 w 3045968"/>
                <a:gd name="connsiteY10" fmla="*/ 226568 h 2040128"/>
                <a:gd name="connsiteX11" fmla="*/ 1183640 w 3045968"/>
                <a:gd name="connsiteY11" fmla="*/ 221488 h 2040128"/>
                <a:gd name="connsiteX12" fmla="*/ 778764 w 3045968"/>
                <a:gd name="connsiteY12" fmla="*/ 209804 h 2040128"/>
                <a:gd name="connsiteX13" fmla="*/ 312928 w 3045968"/>
                <a:gd name="connsiteY13" fmla="*/ 159512 h 2040128"/>
                <a:gd name="connsiteX14" fmla="*/ 0 w 3045968"/>
                <a:gd name="connsiteY14" fmla="*/ 48768 h 2040128"/>
                <a:gd name="connsiteX0" fmla="*/ 0 w 3045968"/>
                <a:gd name="connsiteY0" fmla="*/ 48768 h 1944116"/>
                <a:gd name="connsiteX1" fmla="*/ 556768 w 3045968"/>
                <a:gd name="connsiteY1" fmla="*/ 1161796 h 1944116"/>
                <a:gd name="connsiteX2" fmla="*/ 1096264 w 3045968"/>
                <a:gd name="connsiteY2" fmla="*/ 1817116 h 1944116"/>
                <a:gd name="connsiteX3" fmla="*/ 1533144 w 3045968"/>
                <a:gd name="connsiteY3" fmla="*/ 1944116 h 1944116"/>
                <a:gd name="connsiteX4" fmla="*/ 2156968 w 3045968"/>
                <a:gd name="connsiteY4" fmla="*/ 1567688 h 1944116"/>
                <a:gd name="connsiteX5" fmla="*/ 3045968 w 3045968"/>
                <a:gd name="connsiteY5" fmla="*/ 0 h 1944116"/>
                <a:gd name="connsiteX6" fmla="*/ 2931160 w 3045968"/>
                <a:gd name="connsiteY6" fmla="*/ 68072 h 1944116"/>
                <a:gd name="connsiteX7" fmla="*/ 2741168 w 3045968"/>
                <a:gd name="connsiteY7" fmla="*/ 113284 h 1944116"/>
                <a:gd name="connsiteX8" fmla="*/ 2424684 w 3045968"/>
                <a:gd name="connsiteY8" fmla="*/ 163068 h 1944116"/>
                <a:gd name="connsiteX9" fmla="*/ 1890776 w 3045968"/>
                <a:gd name="connsiteY9" fmla="*/ 209804 h 1944116"/>
                <a:gd name="connsiteX10" fmla="*/ 1511300 w 3045968"/>
                <a:gd name="connsiteY10" fmla="*/ 226568 h 1944116"/>
                <a:gd name="connsiteX11" fmla="*/ 1183640 w 3045968"/>
                <a:gd name="connsiteY11" fmla="*/ 221488 h 1944116"/>
                <a:gd name="connsiteX12" fmla="*/ 778764 w 3045968"/>
                <a:gd name="connsiteY12" fmla="*/ 209804 h 1944116"/>
                <a:gd name="connsiteX13" fmla="*/ 312928 w 3045968"/>
                <a:gd name="connsiteY13" fmla="*/ 159512 h 1944116"/>
                <a:gd name="connsiteX14" fmla="*/ 0 w 3045968"/>
                <a:gd name="connsiteY14" fmla="*/ 48768 h 1944116"/>
                <a:gd name="connsiteX0" fmla="*/ 0 w 3045968"/>
                <a:gd name="connsiteY0" fmla="*/ 48768 h 1944116"/>
                <a:gd name="connsiteX1" fmla="*/ 556768 w 3045968"/>
                <a:gd name="connsiteY1" fmla="*/ 1161796 h 1944116"/>
                <a:gd name="connsiteX2" fmla="*/ 1096264 w 3045968"/>
                <a:gd name="connsiteY2" fmla="*/ 1817116 h 1944116"/>
                <a:gd name="connsiteX3" fmla="*/ 1533144 w 3045968"/>
                <a:gd name="connsiteY3" fmla="*/ 1944116 h 1944116"/>
                <a:gd name="connsiteX4" fmla="*/ 2156968 w 3045968"/>
                <a:gd name="connsiteY4" fmla="*/ 1567688 h 1944116"/>
                <a:gd name="connsiteX5" fmla="*/ 3045968 w 3045968"/>
                <a:gd name="connsiteY5" fmla="*/ 0 h 1944116"/>
                <a:gd name="connsiteX6" fmla="*/ 2931160 w 3045968"/>
                <a:gd name="connsiteY6" fmla="*/ 68072 h 1944116"/>
                <a:gd name="connsiteX7" fmla="*/ 2741168 w 3045968"/>
                <a:gd name="connsiteY7" fmla="*/ 113284 h 1944116"/>
                <a:gd name="connsiteX8" fmla="*/ 2424684 w 3045968"/>
                <a:gd name="connsiteY8" fmla="*/ 163068 h 1944116"/>
                <a:gd name="connsiteX9" fmla="*/ 1890776 w 3045968"/>
                <a:gd name="connsiteY9" fmla="*/ 209804 h 1944116"/>
                <a:gd name="connsiteX10" fmla="*/ 1511300 w 3045968"/>
                <a:gd name="connsiteY10" fmla="*/ 226568 h 1944116"/>
                <a:gd name="connsiteX11" fmla="*/ 1183640 w 3045968"/>
                <a:gd name="connsiteY11" fmla="*/ 221488 h 1944116"/>
                <a:gd name="connsiteX12" fmla="*/ 778764 w 3045968"/>
                <a:gd name="connsiteY12" fmla="*/ 209804 h 1944116"/>
                <a:gd name="connsiteX13" fmla="*/ 312928 w 3045968"/>
                <a:gd name="connsiteY13" fmla="*/ 159512 h 1944116"/>
                <a:gd name="connsiteX14" fmla="*/ 0 w 3045968"/>
                <a:gd name="connsiteY14" fmla="*/ 48768 h 1944116"/>
                <a:gd name="connsiteX0" fmla="*/ 0 w 3046029"/>
                <a:gd name="connsiteY0" fmla="*/ 48768 h 1944116"/>
                <a:gd name="connsiteX1" fmla="*/ 556768 w 3046029"/>
                <a:gd name="connsiteY1" fmla="*/ 1161796 h 1944116"/>
                <a:gd name="connsiteX2" fmla="*/ 1096264 w 3046029"/>
                <a:gd name="connsiteY2" fmla="*/ 1817116 h 1944116"/>
                <a:gd name="connsiteX3" fmla="*/ 1533144 w 3046029"/>
                <a:gd name="connsiteY3" fmla="*/ 1944116 h 1944116"/>
                <a:gd name="connsiteX4" fmla="*/ 2156968 w 3046029"/>
                <a:gd name="connsiteY4" fmla="*/ 1567688 h 1944116"/>
                <a:gd name="connsiteX5" fmla="*/ 2777744 w 3046029"/>
                <a:gd name="connsiteY5" fmla="*/ 542036 h 1944116"/>
                <a:gd name="connsiteX6" fmla="*/ 3045968 w 3046029"/>
                <a:gd name="connsiteY6" fmla="*/ 0 h 1944116"/>
                <a:gd name="connsiteX7" fmla="*/ 2931160 w 3046029"/>
                <a:gd name="connsiteY7" fmla="*/ 68072 h 1944116"/>
                <a:gd name="connsiteX8" fmla="*/ 2741168 w 3046029"/>
                <a:gd name="connsiteY8" fmla="*/ 113284 h 1944116"/>
                <a:gd name="connsiteX9" fmla="*/ 2424684 w 3046029"/>
                <a:gd name="connsiteY9" fmla="*/ 163068 h 1944116"/>
                <a:gd name="connsiteX10" fmla="*/ 1890776 w 3046029"/>
                <a:gd name="connsiteY10" fmla="*/ 209804 h 1944116"/>
                <a:gd name="connsiteX11" fmla="*/ 1511300 w 3046029"/>
                <a:gd name="connsiteY11" fmla="*/ 226568 h 1944116"/>
                <a:gd name="connsiteX12" fmla="*/ 1183640 w 3046029"/>
                <a:gd name="connsiteY12" fmla="*/ 221488 h 1944116"/>
                <a:gd name="connsiteX13" fmla="*/ 778764 w 3046029"/>
                <a:gd name="connsiteY13" fmla="*/ 209804 h 1944116"/>
                <a:gd name="connsiteX14" fmla="*/ 312928 w 3046029"/>
                <a:gd name="connsiteY14" fmla="*/ 159512 h 1944116"/>
                <a:gd name="connsiteX15" fmla="*/ 0 w 3046029"/>
                <a:gd name="connsiteY15" fmla="*/ 48768 h 1944116"/>
                <a:gd name="connsiteX0" fmla="*/ 0 w 3046058"/>
                <a:gd name="connsiteY0" fmla="*/ 48768 h 1944116"/>
                <a:gd name="connsiteX1" fmla="*/ 556768 w 3046058"/>
                <a:gd name="connsiteY1" fmla="*/ 1161796 h 1944116"/>
                <a:gd name="connsiteX2" fmla="*/ 1096264 w 3046058"/>
                <a:gd name="connsiteY2" fmla="*/ 1817116 h 1944116"/>
                <a:gd name="connsiteX3" fmla="*/ 1533144 w 3046058"/>
                <a:gd name="connsiteY3" fmla="*/ 1944116 h 1944116"/>
                <a:gd name="connsiteX4" fmla="*/ 2156968 w 3046058"/>
                <a:gd name="connsiteY4" fmla="*/ 1567688 h 1944116"/>
                <a:gd name="connsiteX5" fmla="*/ 2818384 w 3046058"/>
                <a:gd name="connsiteY5" fmla="*/ 572516 h 1944116"/>
                <a:gd name="connsiteX6" fmla="*/ 3045968 w 3046058"/>
                <a:gd name="connsiteY6" fmla="*/ 0 h 1944116"/>
                <a:gd name="connsiteX7" fmla="*/ 2931160 w 3046058"/>
                <a:gd name="connsiteY7" fmla="*/ 68072 h 1944116"/>
                <a:gd name="connsiteX8" fmla="*/ 2741168 w 3046058"/>
                <a:gd name="connsiteY8" fmla="*/ 113284 h 1944116"/>
                <a:gd name="connsiteX9" fmla="*/ 2424684 w 3046058"/>
                <a:gd name="connsiteY9" fmla="*/ 163068 h 1944116"/>
                <a:gd name="connsiteX10" fmla="*/ 1890776 w 3046058"/>
                <a:gd name="connsiteY10" fmla="*/ 209804 h 1944116"/>
                <a:gd name="connsiteX11" fmla="*/ 1511300 w 3046058"/>
                <a:gd name="connsiteY11" fmla="*/ 226568 h 1944116"/>
                <a:gd name="connsiteX12" fmla="*/ 1183640 w 3046058"/>
                <a:gd name="connsiteY12" fmla="*/ 221488 h 1944116"/>
                <a:gd name="connsiteX13" fmla="*/ 778764 w 3046058"/>
                <a:gd name="connsiteY13" fmla="*/ 209804 h 1944116"/>
                <a:gd name="connsiteX14" fmla="*/ 312928 w 3046058"/>
                <a:gd name="connsiteY14" fmla="*/ 159512 h 1944116"/>
                <a:gd name="connsiteX15" fmla="*/ 0 w 3046058"/>
                <a:gd name="connsiteY15" fmla="*/ 48768 h 1944116"/>
                <a:gd name="connsiteX0" fmla="*/ 0 w 3046058"/>
                <a:gd name="connsiteY0" fmla="*/ 48768 h 1944116"/>
                <a:gd name="connsiteX1" fmla="*/ 556768 w 3046058"/>
                <a:gd name="connsiteY1" fmla="*/ 1161796 h 1944116"/>
                <a:gd name="connsiteX2" fmla="*/ 1096264 w 3046058"/>
                <a:gd name="connsiteY2" fmla="*/ 1817116 h 1944116"/>
                <a:gd name="connsiteX3" fmla="*/ 1533144 w 3046058"/>
                <a:gd name="connsiteY3" fmla="*/ 1944116 h 1944116"/>
                <a:gd name="connsiteX4" fmla="*/ 2177288 w 3046058"/>
                <a:gd name="connsiteY4" fmla="*/ 1582928 h 1944116"/>
                <a:gd name="connsiteX5" fmla="*/ 2818384 w 3046058"/>
                <a:gd name="connsiteY5" fmla="*/ 572516 h 1944116"/>
                <a:gd name="connsiteX6" fmla="*/ 3045968 w 3046058"/>
                <a:gd name="connsiteY6" fmla="*/ 0 h 1944116"/>
                <a:gd name="connsiteX7" fmla="*/ 2931160 w 3046058"/>
                <a:gd name="connsiteY7" fmla="*/ 68072 h 1944116"/>
                <a:gd name="connsiteX8" fmla="*/ 2741168 w 3046058"/>
                <a:gd name="connsiteY8" fmla="*/ 113284 h 1944116"/>
                <a:gd name="connsiteX9" fmla="*/ 2424684 w 3046058"/>
                <a:gd name="connsiteY9" fmla="*/ 163068 h 1944116"/>
                <a:gd name="connsiteX10" fmla="*/ 1890776 w 3046058"/>
                <a:gd name="connsiteY10" fmla="*/ 209804 h 1944116"/>
                <a:gd name="connsiteX11" fmla="*/ 1511300 w 3046058"/>
                <a:gd name="connsiteY11" fmla="*/ 226568 h 1944116"/>
                <a:gd name="connsiteX12" fmla="*/ 1183640 w 3046058"/>
                <a:gd name="connsiteY12" fmla="*/ 221488 h 1944116"/>
                <a:gd name="connsiteX13" fmla="*/ 778764 w 3046058"/>
                <a:gd name="connsiteY13" fmla="*/ 209804 h 1944116"/>
                <a:gd name="connsiteX14" fmla="*/ 312928 w 3046058"/>
                <a:gd name="connsiteY14" fmla="*/ 159512 h 1944116"/>
                <a:gd name="connsiteX15" fmla="*/ 0 w 3046058"/>
                <a:gd name="connsiteY15" fmla="*/ 48768 h 1944116"/>
                <a:gd name="connsiteX0" fmla="*/ 0 w 3046058"/>
                <a:gd name="connsiteY0" fmla="*/ 48768 h 1944116"/>
                <a:gd name="connsiteX1" fmla="*/ 556768 w 3046058"/>
                <a:gd name="connsiteY1" fmla="*/ 1161796 h 1944116"/>
                <a:gd name="connsiteX2" fmla="*/ 1096264 w 3046058"/>
                <a:gd name="connsiteY2" fmla="*/ 1817116 h 1944116"/>
                <a:gd name="connsiteX3" fmla="*/ 1558544 w 3046058"/>
                <a:gd name="connsiteY3" fmla="*/ 1944116 h 1944116"/>
                <a:gd name="connsiteX4" fmla="*/ 2177288 w 3046058"/>
                <a:gd name="connsiteY4" fmla="*/ 1582928 h 1944116"/>
                <a:gd name="connsiteX5" fmla="*/ 2818384 w 3046058"/>
                <a:gd name="connsiteY5" fmla="*/ 572516 h 1944116"/>
                <a:gd name="connsiteX6" fmla="*/ 3045968 w 3046058"/>
                <a:gd name="connsiteY6" fmla="*/ 0 h 1944116"/>
                <a:gd name="connsiteX7" fmla="*/ 2931160 w 3046058"/>
                <a:gd name="connsiteY7" fmla="*/ 68072 h 1944116"/>
                <a:gd name="connsiteX8" fmla="*/ 2741168 w 3046058"/>
                <a:gd name="connsiteY8" fmla="*/ 113284 h 1944116"/>
                <a:gd name="connsiteX9" fmla="*/ 2424684 w 3046058"/>
                <a:gd name="connsiteY9" fmla="*/ 163068 h 1944116"/>
                <a:gd name="connsiteX10" fmla="*/ 1890776 w 3046058"/>
                <a:gd name="connsiteY10" fmla="*/ 209804 h 1944116"/>
                <a:gd name="connsiteX11" fmla="*/ 1511300 w 3046058"/>
                <a:gd name="connsiteY11" fmla="*/ 226568 h 1944116"/>
                <a:gd name="connsiteX12" fmla="*/ 1183640 w 3046058"/>
                <a:gd name="connsiteY12" fmla="*/ 221488 h 1944116"/>
                <a:gd name="connsiteX13" fmla="*/ 778764 w 3046058"/>
                <a:gd name="connsiteY13" fmla="*/ 209804 h 1944116"/>
                <a:gd name="connsiteX14" fmla="*/ 312928 w 3046058"/>
                <a:gd name="connsiteY14" fmla="*/ 159512 h 1944116"/>
                <a:gd name="connsiteX15" fmla="*/ 0 w 3046058"/>
                <a:gd name="connsiteY15" fmla="*/ 48768 h 1944116"/>
                <a:gd name="connsiteX0" fmla="*/ 0 w 3046058"/>
                <a:gd name="connsiteY0" fmla="*/ 48768 h 1944654"/>
                <a:gd name="connsiteX1" fmla="*/ 556768 w 3046058"/>
                <a:gd name="connsiteY1" fmla="*/ 1161796 h 1944654"/>
                <a:gd name="connsiteX2" fmla="*/ 1096264 w 3046058"/>
                <a:gd name="connsiteY2" fmla="*/ 1817116 h 1944654"/>
                <a:gd name="connsiteX3" fmla="*/ 1558544 w 3046058"/>
                <a:gd name="connsiteY3" fmla="*/ 1944116 h 1944654"/>
                <a:gd name="connsiteX4" fmla="*/ 1914143 w 3046058"/>
                <a:gd name="connsiteY4" fmla="*/ 1822196 h 1944654"/>
                <a:gd name="connsiteX5" fmla="*/ 2177288 w 3046058"/>
                <a:gd name="connsiteY5" fmla="*/ 1582928 h 1944654"/>
                <a:gd name="connsiteX6" fmla="*/ 2818384 w 3046058"/>
                <a:gd name="connsiteY6" fmla="*/ 572516 h 1944654"/>
                <a:gd name="connsiteX7" fmla="*/ 3045968 w 3046058"/>
                <a:gd name="connsiteY7" fmla="*/ 0 h 1944654"/>
                <a:gd name="connsiteX8" fmla="*/ 2931160 w 3046058"/>
                <a:gd name="connsiteY8" fmla="*/ 68072 h 1944654"/>
                <a:gd name="connsiteX9" fmla="*/ 2741168 w 3046058"/>
                <a:gd name="connsiteY9" fmla="*/ 113284 h 1944654"/>
                <a:gd name="connsiteX10" fmla="*/ 2424684 w 3046058"/>
                <a:gd name="connsiteY10" fmla="*/ 163068 h 1944654"/>
                <a:gd name="connsiteX11" fmla="*/ 1890776 w 3046058"/>
                <a:gd name="connsiteY11" fmla="*/ 209804 h 1944654"/>
                <a:gd name="connsiteX12" fmla="*/ 1511300 w 3046058"/>
                <a:gd name="connsiteY12" fmla="*/ 226568 h 1944654"/>
                <a:gd name="connsiteX13" fmla="*/ 1183640 w 3046058"/>
                <a:gd name="connsiteY13" fmla="*/ 221488 h 1944654"/>
                <a:gd name="connsiteX14" fmla="*/ 778764 w 3046058"/>
                <a:gd name="connsiteY14" fmla="*/ 209804 h 1944654"/>
                <a:gd name="connsiteX15" fmla="*/ 312928 w 3046058"/>
                <a:gd name="connsiteY15" fmla="*/ 159512 h 1944654"/>
                <a:gd name="connsiteX16" fmla="*/ 0 w 3046058"/>
                <a:gd name="connsiteY16" fmla="*/ 48768 h 1944654"/>
                <a:gd name="connsiteX0" fmla="*/ 0 w 3046058"/>
                <a:gd name="connsiteY0" fmla="*/ 48768 h 1944691"/>
                <a:gd name="connsiteX1" fmla="*/ 556768 w 3046058"/>
                <a:gd name="connsiteY1" fmla="*/ 1161796 h 1944691"/>
                <a:gd name="connsiteX2" fmla="*/ 1096264 w 3046058"/>
                <a:gd name="connsiteY2" fmla="*/ 181711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56768 w 3046058"/>
                <a:gd name="connsiteY1" fmla="*/ 1161796 h 1944691"/>
                <a:gd name="connsiteX2" fmla="*/ 1157224 w 3046058"/>
                <a:gd name="connsiteY2" fmla="*/ 172567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56768 w 3046058"/>
                <a:gd name="connsiteY1" fmla="*/ 116179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820928 w 3046058"/>
                <a:gd name="connsiteY1" fmla="*/ 108559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72008 w 3046058"/>
                <a:gd name="connsiteY1" fmla="*/ 11973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72008 w 3046058"/>
                <a:gd name="connsiteY1" fmla="*/ 11973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72008 w 3046058"/>
                <a:gd name="connsiteY1" fmla="*/ 11973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739648 w 3046058"/>
                <a:gd name="connsiteY1" fmla="*/ 10703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719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719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719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8719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8719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87196 h 1944691"/>
                <a:gd name="connsiteX2" fmla="*/ 1003554 w 3046058"/>
                <a:gd name="connsiteY2" fmla="*/ 172186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87196 h 1944691"/>
                <a:gd name="connsiteX2" fmla="*/ 1003554 w 3046058"/>
                <a:gd name="connsiteY2" fmla="*/ 172186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87196 h 1944691"/>
                <a:gd name="connsiteX2" fmla="*/ 1003554 w 3046058"/>
                <a:gd name="connsiteY2" fmla="*/ 172186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855"/>
                <a:gd name="connsiteX1" fmla="*/ 561848 w 3046058"/>
                <a:gd name="connsiteY1" fmla="*/ 1187196 h 1944855"/>
                <a:gd name="connsiteX2" fmla="*/ 1003554 w 3046058"/>
                <a:gd name="connsiteY2" fmla="*/ 1721866 h 1944855"/>
                <a:gd name="connsiteX3" fmla="*/ 1299463 w 3046058"/>
                <a:gd name="connsiteY3" fmla="*/ 1906016 h 1944855"/>
                <a:gd name="connsiteX4" fmla="*/ 1558544 w 3046058"/>
                <a:gd name="connsiteY4" fmla="*/ 1944116 h 1944855"/>
                <a:gd name="connsiteX5" fmla="*/ 1914143 w 3046058"/>
                <a:gd name="connsiteY5" fmla="*/ 1822196 h 1944855"/>
                <a:gd name="connsiteX6" fmla="*/ 2177288 w 3046058"/>
                <a:gd name="connsiteY6" fmla="*/ 1582928 h 1944855"/>
                <a:gd name="connsiteX7" fmla="*/ 2818384 w 3046058"/>
                <a:gd name="connsiteY7" fmla="*/ 572516 h 1944855"/>
                <a:gd name="connsiteX8" fmla="*/ 3045968 w 3046058"/>
                <a:gd name="connsiteY8" fmla="*/ 0 h 1944855"/>
                <a:gd name="connsiteX9" fmla="*/ 2931160 w 3046058"/>
                <a:gd name="connsiteY9" fmla="*/ 68072 h 1944855"/>
                <a:gd name="connsiteX10" fmla="*/ 2741168 w 3046058"/>
                <a:gd name="connsiteY10" fmla="*/ 113284 h 1944855"/>
                <a:gd name="connsiteX11" fmla="*/ 2424684 w 3046058"/>
                <a:gd name="connsiteY11" fmla="*/ 163068 h 1944855"/>
                <a:gd name="connsiteX12" fmla="*/ 1890776 w 3046058"/>
                <a:gd name="connsiteY12" fmla="*/ 209804 h 1944855"/>
                <a:gd name="connsiteX13" fmla="*/ 1511300 w 3046058"/>
                <a:gd name="connsiteY13" fmla="*/ 226568 h 1944855"/>
                <a:gd name="connsiteX14" fmla="*/ 1183640 w 3046058"/>
                <a:gd name="connsiteY14" fmla="*/ 221488 h 1944855"/>
                <a:gd name="connsiteX15" fmla="*/ 778764 w 3046058"/>
                <a:gd name="connsiteY15" fmla="*/ 209804 h 1944855"/>
                <a:gd name="connsiteX16" fmla="*/ 312928 w 3046058"/>
                <a:gd name="connsiteY16" fmla="*/ 159512 h 1944855"/>
                <a:gd name="connsiteX17" fmla="*/ 0 w 3046058"/>
                <a:gd name="connsiteY17" fmla="*/ 48768 h 1944855"/>
                <a:gd name="connsiteX0" fmla="*/ 0 w 3046058"/>
                <a:gd name="connsiteY0" fmla="*/ 48768 h 1963597"/>
                <a:gd name="connsiteX1" fmla="*/ 561848 w 3046058"/>
                <a:gd name="connsiteY1" fmla="*/ 1187196 h 1963597"/>
                <a:gd name="connsiteX2" fmla="*/ 1003554 w 3046058"/>
                <a:gd name="connsiteY2" fmla="*/ 1721866 h 1963597"/>
                <a:gd name="connsiteX3" fmla="*/ 1299463 w 3046058"/>
                <a:gd name="connsiteY3" fmla="*/ 1906016 h 1963597"/>
                <a:gd name="connsiteX4" fmla="*/ 1558544 w 3046058"/>
                <a:gd name="connsiteY4" fmla="*/ 1963166 h 1963597"/>
                <a:gd name="connsiteX5" fmla="*/ 1914143 w 3046058"/>
                <a:gd name="connsiteY5" fmla="*/ 1822196 h 1963597"/>
                <a:gd name="connsiteX6" fmla="*/ 2177288 w 3046058"/>
                <a:gd name="connsiteY6" fmla="*/ 1582928 h 1963597"/>
                <a:gd name="connsiteX7" fmla="*/ 2818384 w 3046058"/>
                <a:gd name="connsiteY7" fmla="*/ 572516 h 1963597"/>
                <a:gd name="connsiteX8" fmla="*/ 3045968 w 3046058"/>
                <a:gd name="connsiteY8" fmla="*/ 0 h 1963597"/>
                <a:gd name="connsiteX9" fmla="*/ 2931160 w 3046058"/>
                <a:gd name="connsiteY9" fmla="*/ 68072 h 1963597"/>
                <a:gd name="connsiteX10" fmla="*/ 2741168 w 3046058"/>
                <a:gd name="connsiteY10" fmla="*/ 113284 h 1963597"/>
                <a:gd name="connsiteX11" fmla="*/ 2424684 w 3046058"/>
                <a:gd name="connsiteY11" fmla="*/ 163068 h 1963597"/>
                <a:gd name="connsiteX12" fmla="*/ 1890776 w 3046058"/>
                <a:gd name="connsiteY12" fmla="*/ 209804 h 1963597"/>
                <a:gd name="connsiteX13" fmla="*/ 1511300 w 3046058"/>
                <a:gd name="connsiteY13" fmla="*/ 226568 h 1963597"/>
                <a:gd name="connsiteX14" fmla="*/ 1183640 w 3046058"/>
                <a:gd name="connsiteY14" fmla="*/ 221488 h 1963597"/>
                <a:gd name="connsiteX15" fmla="*/ 778764 w 3046058"/>
                <a:gd name="connsiteY15" fmla="*/ 209804 h 1963597"/>
                <a:gd name="connsiteX16" fmla="*/ 312928 w 3046058"/>
                <a:gd name="connsiteY16" fmla="*/ 159512 h 1963597"/>
                <a:gd name="connsiteX17" fmla="*/ 0 w 3046058"/>
                <a:gd name="connsiteY17" fmla="*/ 48768 h 1963597"/>
                <a:gd name="connsiteX0" fmla="*/ 0 w 3046058"/>
                <a:gd name="connsiteY0" fmla="*/ 48768 h 1963597"/>
                <a:gd name="connsiteX1" fmla="*/ 561848 w 3046058"/>
                <a:gd name="connsiteY1" fmla="*/ 1187196 h 1963597"/>
                <a:gd name="connsiteX2" fmla="*/ 1003554 w 3046058"/>
                <a:gd name="connsiteY2" fmla="*/ 1721866 h 1963597"/>
                <a:gd name="connsiteX3" fmla="*/ 1299463 w 3046058"/>
                <a:gd name="connsiteY3" fmla="*/ 1906016 h 1963597"/>
                <a:gd name="connsiteX4" fmla="*/ 1558544 w 3046058"/>
                <a:gd name="connsiteY4" fmla="*/ 1963166 h 1963597"/>
                <a:gd name="connsiteX5" fmla="*/ 1914143 w 3046058"/>
                <a:gd name="connsiteY5" fmla="*/ 1822196 h 1963597"/>
                <a:gd name="connsiteX6" fmla="*/ 2177288 w 3046058"/>
                <a:gd name="connsiteY6" fmla="*/ 1582928 h 1963597"/>
                <a:gd name="connsiteX7" fmla="*/ 2818384 w 3046058"/>
                <a:gd name="connsiteY7" fmla="*/ 572516 h 1963597"/>
                <a:gd name="connsiteX8" fmla="*/ 3045968 w 3046058"/>
                <a:gd name="connsiteY8" fmla="*/ 0 h 1963597"/>
                <a:gd name="connsiteX9" fmla="*/ 2931160 w 3046058"/>
                <a:gd name="connsiteY9" fmla="*/ 68072 h 1963597"/>
                <a:gd name="connsiteX10" fmla="*/ 2741168 w 3046058"/>
                <a:gd name="connsiteY10" fmla="*/ 113284 h 1963597"/>
                <a:gd name="connsiteX11" fmla="*/ 2424684 w 3046058"/>
                <a:gd name="connsiteY11" fmla="*/ 163068 h 1963597"/>
                <a:gd name="connsiteX12" fmla="*/ 1890776 w 3046058"/>
                <a:gd name="connsiteY12" fmla="*/ 209804 h 1963597"/>
                <a:gd name="connsiteX13" fmla="*/ 1511300 w 3046058"/>
                <a:gd name="connsiteY13" fmla="*/ 226568 h 1963597"/>
                <a:gd name="connsiteX14" fmla="*/ 1183640 w 3046058"/>
                <a:gd name="connsiteY14" fmla="*/ 221488 h 1963597"/>
                <a:gd name="connsiteX15" fmla="*/ 778764 w 3046058"/>
                <a:gd name="connsiteY15" fmla="*/ 209804 h 1963597"/>
                <a:gd name="connsiteX16" fmla="*/ 312928 w 3046058"/>
                <a:gd name="connsiteY16" fmla="*/ 159512 h 1963597"/>
                <a:gd name="connsiteX17" fmla="*/ 0 w 3046058"/>
                <a:gd name="connsiteY17" fmla="*/ 48768 h 1963597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479293 w 3046058"/>
                <a:gd name="connsiteY7" fmla="*/ 1187196 h 1952311"/>
                <a:gd name="connsiteX8" fmla="*/ 2818384 w 3046058"/>
                <a:gd name="connsiteY8" fmla="*/ 572516 h 1952311"/>
                <a:gd name="connsiteX9" fmla="*/ 3045968 w 3046058"/>
                <a:gd name="connsiteY9" fmla="*/ 0 h 1952311"/>
                <a:gd name="connsiteX10" fmla="*/ 2931160 w 3046058"/>
                <a:gd name="connsiteY10" fmla="*/ 68072 h 1952311"/>
                <a:gd name="connsiteX11" fmla="*/ 2741168 w 3046058"/>
                <a:gd name="connsiteY11" fmla="*/ 113284 h 1952311"/>
                <a:gd name="connsiteX12" fmla="*/ 2424684 w 3046058"/>
                <a:gd name="connsiteY12" fmla="*/ 163068 h 1952311"/>
                <a:gd name="connsiteX13" fmla="*/ 1890776 w 3046058"/>
                <a:gd name="connsiteY13" fmla="*/ 209804 h 1952311"/>
                <a:gd name="connsiteX14" fmla="*/ 1511300 w 3046058"/>
                <a:gd name="connsiteY14" fmla="*/ 226568 h 1952311"/>
                <a:gd name="connsiteX15" fmla="*/ 1183640 w 3046058"/>
                <a:gd name="connsiteY15" fmla="*/ 221488 h 1952311"/>
                <a:gd name="connsiteX16" fmla="*/ 778764 w 3046058"/>
                <a:gd name="connsiteY16" fmla="*/ 209804 h 1952311"/>
                <a:gd name="connsiteX17" fmla="*/ 312928 w 3046058"/>
                <a:gd name="connsiteY17" fmla="*/ 159512 h 1952311"/>
                <a:gd name="connsiteX18" fmla="*/ 0 w 3046058"/>
                <a:gd name="connsiteY18" fmla="*/ 48768 h 195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6058" h="1952311">
                  <a:moveTo>
                    <a:pt x="0" y="48768"/>
                  </a:moveTo>
                  <a:cubicBezTo>
                    <a:pt x="83989" y="356701"/>
                    <a:pt x="338159" y="822113"/>
                    <a:pt x="561848" y="1187196"/>
                  </a:cubicBezTo>
                  <a:cubicBezTo>
                    <a:pt x="774192" y="1483614"/>
                    <a:pt x="887815" y="1631273"/>
                    <a:pt x="1003554" y="1721866"/>
                  </a:cubicBezTo>
                  <a:cubicBezTo>
                    <a:pt x="1145117" y="1833203"/>
                    <a:pt x="1222417" y="1884849"/>
                    <a:pt x="1299463" y="1906016"/>
                  </a:cubicBezTo>
                  <a:cubicBezTo>
                    <a:pt x="1376509" y="1927183"/>
                    <a:pt x="1477687" y="1956816"/>
                    <a:pt x="1577594" y="1951736"/>
                  </a:cubicBezTo>
                  <a:cubicBezTo>
                    <a:pt x="1733804" y="1933109"/>
                    <a:pt x="1807463" y="1886543"/>
                    <a:pt x="1914143" y="1822196"/>
                  </a:cubicBezTo>
                  <a:cubicBezTo>
                    <a:pt x="2013288" y="1750060"/>
                    <a:pt x="2078143" y="1712214"/>
                    <a:pt x="2177288" y="1582928"/>
                  </a:cubicBezTo>
                  <a:cubicBezTo>
                    <a:pt x="2267035" y="1474555"/>
                    <a:pt x="2372444" y="1355598"/>
                    <a:pt x="2479293" y="1187196"/>
                  </a:cubicBezTo>
                  <a:cubicBezTo>
                    <a:pt x="2586142" y="1018794"/>
                    <a:pt x="2719493" y="767842"/>
                    <a:pt x="2818384" y="572516"/>
                  </a:cubicBezTo>
                  <a:cubicBezTo>
                    <a:pt x="2966551" y="311235"/>
                    <a:pt x="3049185" y="68834"/>
                    <a:pt x="3045968" y="0"/>
                  </a:cubicBezTo>
                  <a:cubicBezTo>
                    <a:pt x="3005159" y="35391"/>
                    <a:pt x="2989749" y="47921"/>
                    <a:pt x="2931160" y="68072"/>
                  </a:cubicBezTo>
                  <a:lnTo>
                    <a:pt x="2741168" y="113284"/>
                  </a:lnTo>
                  <a:cubicBezTo>
                    <a:pt x="2635673" y="129879"/>
                    <a:pt x="2530179" y="154093"/>
                    <a:pt x="2424684" y="163068"/>
                  </a:cubicBezTo>
                  <a:lnTo>
                    <a:pt x="1890776" y="209804"/>
                  </a:lnTo>
                  <a:lnTo>
                    <a:pt x="1511300" y="226568"/>
                  </a:lnTo>
                  <a:lnTo>
                    <a:pt x="1183640" y="221488"/>
                  </a:lnTo>
                  <a:lnTo>
                    <a:pt x="778764" y="209804"/>
                  </a:lnTo>
                  <a:cubicBezTo>
                    <a:pt x="613325" y="200660"/>
                    <a:pt x="468207" y="176276"/>
                    <a:pt x="312928" y="159512"/>
                  </a:cubicBezTo>
                  <a:cubicBezTo>
                    <a:pt x="196765" y="132757"/>
                    <a:pt x="62823" y="128863"/>
                    <a:pt x="0" y="48768"/>
                  </a:cubicBezTo>
                  <a:close/>
                </a:path>
              </a:pathLst>
            </a:custGeom>
            <a:blipFill dpi="0" rotWithShape="1">
              <a:blip r:embed="rId6"/>
              <a:srcRect/>
              <a:stretch>
                <a:fillRect l="-36180" t="-55502" r="-36164" b="-7208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44AEB3-B23E-EAAC-C8D1-D882B6463656}"/>
                </a:ext>
              </a:extLst>
            </p:cNvPr>
            <p:cNvSpPr/>
            <p:nvPr/>
          </p:nvSpPr>
          <p:spPr>
            <a:xfrm rot="-60000">
              <a:off x="1194422" y="2270129"/>
              <a:ext cx="3036197" cy="411227"/>
            </a:xfrm>
            <a:prstGeom prst="ellipse">
              <a:avLst/>
            </a:prstGeom>
            <a:blipFill dpi="0" rotWithShape="0">
              <a:blip r:embed="rId7"/>
              <a:srcRect/>
              <a:stretch>
                <a:fillRect l="-38562" t="-273649" r="-33782" b="-737893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4E7D58-D5B0-53EB-B2DB-78DA65A77B37}"/>
                  </a:ext>
                </a:extLst>
              </p14:cNvPr>
              <p14:cNvContentPartPr/>
              <p14:nvPr/>
            </p14:nvContentPartPr>
            <p14:xfrm>
              <a:off x="327600" y="1797480"/>
              <a:ext cx="11554560" cy="4491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4E7D58-D5B0-53EB-B2DB-78DA65A77B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240" y="1788120"/>
                <a:ext cx="11573280" cy="450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84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F4F7D-FA4A-EC61-FC56-828735AF1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What Are Contour Lines on Topographic Maps? - GIS Geography">
            <a:extLst>
              <a:ext uri="{FF2B5EF4-FFF2-40B4-BE49-F238E27FC236}">
                <a16:creationId xmlns:a16="http://schemas.microsoft.com/office/drawing/2014/main" id="{4AAEF070-5A1D-591F-3440-C32CB6384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" t="8510" r="11517" b="8510"/>
          <a:stretch/>
        </p:blipFill>
        <p:spPr bwMode="auto">
          <a:xfrm>
            <a:off x="228600" y="533400"/>
            <a:ext cx="5486401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8662BC-854B-890C-E9C7-04D022E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3657600"/>
            <a:ext cx="5238750" cy="280987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F9B12C1-E0C9-2EFE-D9B9-A3949680B2E1}"/>
              </a:ext>
            </a:extLst>
          </p:cNvPr>
          <p:cNvGrpSpPr>
            <a:grpSpLocks noChangeAspect="1"/>
          </p:cNvGrpSpPr>
          <p:nvPr/>
        </p:nvGrpSpPr>
        <p:grpSpPr>
          <a:xfrm>
            <a:off x="6063250" y="671857"/>
            <a:ext cx="3225264" cy="3201311"/>
            <a:chOff x="381000" y="1046267"/>
            <a:chExt cx="4801122" cy="47654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47916EB-E882-872F-B0C9-0C209642A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9375" r="12443"/>
            <a:stretch/>
          </p:blipFill>
          <p:spPr>
            <a:xfrm>
              <a:off x="381000" y="1046267"/>
              <a:ext cx="4801122" cy="4765465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9FB6423-87A8-043E-0C6B-596D8A4E96C9}"/>
                </a:ext>
              </a:extLst>
            </p:cNvPr>
            <p:cNvSpPr/>
            <p:nvPr/>
          </p:nvSpPr>
          <p:spPr>
            <a:xfrm>
              <a:off x="1189737" y="2455164"/>
              <a:ext cx="3046058" cy="1952311"/>
            </a:xfrm>
            <a:custGeom>
              <a:avLst/>
              <a:gdLst>
                <a:gd name="connsiteX0" fmla="*/ 0 w 3035808"/>
                <a:gd name="connsiteY0" fmla="*/ 48768 h 847344"/>
                <a:gd name="connsiteX1" fmla="*/ 170688 w 3035808"/>
                <a:gd name="connsiteY1" fmla="*/ 432816 h 847344"/>
                <a:gd name="connsiteX2" fmla="*/ 396240 w 3035808"/>
                <a:gd name="connsiteY2" fmla="*/ 847344 h 847344"/>
                <a:gd name="connsiteX3" fmla="*/ 2639568 w 3035808"/>
                <a:gd name="connsiteY3" fmla="*/ 810768 h 847344"/>
                <a:gd name="connsiteX4" fmla="*/ 3035808 w 3035808"/>
                <a:gd name="connsiteY4" fmla="*/ 0 h 847344"/>
                <a:gd name="connsiteX5" fmla="*/ 2956560 w 3035808"/>
                <a:gd name="connsiteY5" fmla="*/ 42672 h 847344"/>
                <a:gd name="connsiteX6" fmla="*/ 2761488 w 3035808"/>
                <a:gd name="connsiteY6" fmla="*/ 115824 h 847344"/>
                <a:gd name="connsiteX7" fmla="*/ 2432304 w 3035808"/>
                <a:gd name="connsiteY7" fmla="*/ 170688 h 847344"/>
                <a:gd name="connsiteX8" fmla="*/ 1895856 w 3035808"/>
                <a:gd name="connsiteY8" fmla="*/ 207264 h 847344"/>
                <a:gd name="connsiteX9" fmla="*/ 1524000 w 3035808"/>
                <a:gd name="connsiteY9" fmla="*/ 231648 h 847344"/>
                <a:gd name="connsiteX10" fmla="*/ 1188720 w 3035808"/>
                <a:gd name="connsiteY10" fmla="*/ 231648 h 847344"/>
                <a:gd name="connsiteX11" fmla="*/ 786384 w 3035808"/>
                <a:gd name="connsiteY11" fmla="*/ 207264 h 847344"/>
                <a:gd name="connsiteX12" fmla="*/ 323088 w 3035808"/>
                <a:gd name="connsiteY12" fmla="*/ 164592 h 847344"/>
                <a:gd name="connsiteX13" fmla="*/ 0 w 3035808"/>
                <a:gd name="connsiteY13" fmla="*/ 48768 h 847344"/>
                <a:gd name="connsiteX0" fmla="*/ 0 w 3035808"/>
                <a:gd name="connsiteY0" fmla="*/ 48768 h 810768"/>
                <a:gd name="connsiteX1" fmla="*/ 170688 w 3035808"/>
                <a:gd name="connsiteY1" fmla="*/ 432816 h 810768"/>
                <a:gd name="connsiteX2" fmla="*/ 2639568 w 3035808"/>
                <a:gd name="connsiteY2" fmla="*/ 810768 h 810768"/>
                <a:gd name="connsiteX3" fmla="*/ 3035808 w 3035808"/>
                <a:gd name="connsiteY3" fmla="*/ 0 h 810768"/>
                <a:gd name="connsiteX4" fmla="*/ 2956560 w 3035808"/>
                <a:gd name="connsiteY4" fmla="*/ 42672 h 810768"/>
                <a:gd name="connsiteX5" fmla="*/ 2761488 w 3035808"/>
                <a:gd name="connsiteY5" fmla="*/ 115824 h 810768"/>
                <a:gd name="connsiteX6" fmla="*/ 2432304 w 3035808"/>
                <a:gd name="connsiteY6" fmla="*/ 170688 h 810768"/>
                <a:gd name="connsiteX7" fmla="*/ 1895856 w 3035808"/>
                <a:gd name="connsiteY7" fmla="*/ 207264 h 810768"/>
                <a:gd name="connsiteX8" fmla="*/ 1524000 w 3035808"/>
                <a:gd name="connsiteY8" fmla="*/ 231648 h 810768"/>
                <a:gd name="connsiteX9" fmla="*/ 1188720 w 3035808"/>
                <a:gd name="connsiteY9" fmla="*/ 231648 h 810768"/>
                <a:gd name="connsiteX10" fmla="*/ 786384 w 3035808"/>
                <a:gd name="connsiteY10" fmla="*/ 207264 h 810768"/>
                <a:gd name="connsiteX11" fmla="*/ 323088 w 3035808"/>
                <a:gd name="connsiteY11" fmla="*/ 164592 h 810768"/>
                <a:gd name="connsiteX12" fmla="*/ 0 w 3035808"/>
                <a:gd name="connsiteY12" fmla="*/ 48768 h 810768"/>
                <a:gd name="connsiteX0" fmla="*/ 0 w 3035808"/>
                <a:gd name="connsiteY0" fmla="*/ 48768 h 2078736"/>
                <a:gd name="connsiteX1" fmla="*/ 323088 w 3035808"/>
                <a:gd name="connsiteY1" fmla="*/ 2078736 h 2078736"/>
                <a:gd name="connsiteX2" fmla="*/ 2639568 w 3035808"/>
                <a:gd name="connsiteY2" fmla="*/ 810768 h 2078736"/>
                <a:gd name="connsiteX3" fmla="*/ 3035808 w 3035808"/>
                <a:gd name="connsiteY3" fmla="*/ 0 h 2078736"/>
                <a:gd name="connsiteX4" fmla="*/ 2956560 w 3035808"/>
                <a:gd name="connsiteY4" fmla="*/ 42672 h 2078736"/>
                <a:gd name="connsiteX5" fmla="*/ 2761488 w 3035808"/>
                <a:gd name="connsiteY5" fmla="*/ 115824 h 2078736"/>
                <a:gd name="connsiteX6" fmla="*/ 2432304 w 3035808"/>
                <a:gd name="connsiteY6" fmla="*/ 170688 h 2078736"/>
                <a:gd name="connsiteX7" fmla="*/ 1895856 w 3035808"/>
                <a:gd name="connsiteY7" fmla="*/ 207264 h 2078736"/>
                <a:gd name="connsiteX8" fmla="*/ 1524000 w 3035808"/>
                <a:gd name="connsiteY8" fmla="*/ 231648 h 2078736"/>
                <a:gd name="connsiteX9" fmla="*/ 1188720 w 3035808"/>
                <a:gd name="connsiteY9" fmla="*/ 231648 h 2078736"/>
                <a:gd name="connsiteX10" fmla="*/ 786384 w 3035808"/>
                <a:gd name="connsiteY10" fmla="*/ 207264 h 2078736"/>
                <a:gd name="connsiteX11" fmla="*/ 323088 w 3035808"/>
                <a:gd name="connsiteY11" fmla="*/ 164592 h 2078736"/>
                <a:gd name="connsiteX12" fmla="*/ 0 w 3035808"/>
                <a:gd name="connsiteY12" fmla="*/ 48768 h 2078736"/>
                <a:gd name="connsiteX0" fmla="*/ 0 w 3051048"/>
                <a:gd name="connsiteY0" fmla="*/ 48768 h 2083308"/>
                <a:gd name="connsiteX1" fmla="*/ 323088 w 3051048"/>
                <a:gd name="connsiteY1" fmla="*/ 2078736 h 2083308"/>
                <a:gd name="connsiteX2" fmla="*/ 3051048 w 3051048"/>
                <a:gd name="connsiteY2" fmla="*/ 2083308 h 2083308"/>
                <a:gd name="connsiteX3" fmla="*/ 3035808 w 3051048"/>
                <a:gd name="connsiteY3" fmla="*/ 0 h 2083308"/>
                <a:gd name="connsiteX4" fmla="*/ 2956560 w 3051048"/>
                <a:gd name="connsiteY4" fmla="*/ 42672 h 2083308"/>
                <a:gd name="connsiteX5" fmla="*/ 2761488 w 3051048"/>
                <a:gd name="connsiteY5" fmla="*/ 115824 h 2083308"/>
                <a:gd name="connsiteX6" fmla="*/ 2432304 w 3051048"/>
                <a:gd name="connsiteY6" fmla="*/ 170688 h 2083308"/>
                <a:gd name="connsiteX7" fmla="*/ 1895856 w 3051048"/>
                <a:gd name="connsiteY7" fmla="*/ 207264 h 2083308"/>
                <a:gd name="connsiteX8" fmla="*/ 1524000 w 3051048"/>
                <a:gd name="connsiteY8" fmla="*/ 231648 h 2083308"/>
                <a:gd name="connsiteX9" fmla="*/ 1188720 w 3051048"/>
                <a:gd name="connsiteY9" fmla="*/ 231648 h 2083308"/>
                <a:gd name="connsiteX10" fmla="*/ 786384 w 3051048"/>
                <a:gd name="connsiteY10" fmla="*/ 207264 h 2083308"/>
                <a:gd name="connsiteX11" fmla="*/ 323088 w 3051048"/>
                <a:gd name="connsiteY11" fmla="*/ 164592 h 2083308"/>
                <a:gd name="connsiteX12" fmla="*/ 0 w 3051048"/>
                <a:gd name="connsiteY12" fmla="*/ 48768 h 2083308"/>
                <a:gd name="connsiteX0" fmla="*/ 0 w 3051048"/>
                <a:gd name="connsiteY0" fmla="*/ 48768 h 2083308"/>
                <a:gd name="connsiteX1" fmla="*/ 323088 w 3051048"/>
                <a:gd name="connsiteY1" fmla="*/ 2078736 h 2083308"/>
                <a:gd name="connsiteX2" fmla="*/ 3051048 w 3051048"/>
                <a:gd name="connsiteY2" fmla="*/ 2083308 h 2083308"/>
                <a:gd name="connsiteX3" fmla="*/ 3035808 w 3051048"/>
                <a:gd name="connsiteY3" fmla="*/ 0 h 2083308"/>
                <a:gd name="connsiteX4" fmla="*/ 2956560 w 3051048"/>
                <a:gd name="connsiteY4" fmla="*/ 42672 h 2083308"/>
                <a:gd name="connsiteX5" fmla="*/ 2761488 w 3051048"/>
                <a:gd name="connsiteY5" fmla="*/ 115824 h 2083308"/>
                <a:gd name="connsiteX6" fmla="*/ 2432304 w 3051048"/>
                <a:gd name="connsiteY6" fmla="*/ 170688 h 2083308"/>
                <a:gd name="connsiteX7" fmla="*/ 1895856 w 3051048"/>
                <a:gd name="connsiteY7" fmla="*/ 207264 h 2083308"/>
                <a:gd name="connsiteX8" fmla="*/ 1524000 w 3051048"/>
                <a:gd name="connsiteY8" fmla="*/ 231648 h 2083308"/>
                <a:gd name="connsiteX9" fmla="*/ 1186180 w 3051048"/>
                <a:gd name="connsiteY9" fmla="*/ 218948 h 2083308"/>
                <a:gd name="connsiteX10" fmla="*/ 786384 w 3051048"/>
                <a:gd name="connsiteY10" fmla="*/ 207264 h 2083308"/>
                <a:gd name="connsiteX11" fmla="*/ 323088 w 3051048"/>
                <a:gd name="connsiteY11" fmla="*/ 164592 h 2083308"/>
                <a:gd name="connsiteX12" fmla="*/ 0 w 3051048"/>
                <a:gd name="connsiteY12" fmla="*/ 48768 h 2083308"/>
                <a:gd name="connsiteX0" fmla="*/ 0 w 3051048"/>
                <a:gd name="connsiteY0" fmla="*/ 48768 h 2083308"/>
                <a:gd name="connsiteX1" fmla="*/ 323088 w 3051048"/>
                <a:gd name="connsiteY1" fmla="*/ 2078736 h 2083308"/>
                <a:gd name="connsiteX2" fmla="*/ 3051048 w 3051048"/>
                <a:gd name="connsiteY2" fmla="*/ 2083308 h 2083308"/>
                <a:gd name="connsiteX3" fmla="*/ 3035808 w 3051048"/>
                <a:gd name="connsiteY3" fmla="*/ 0 h 2083308"/>
                <a:gd name="connsiteX4" fmla="*/ 2956560 w 3051048"/>
                <a:gd name="connsiteY4" fmla="*/ 42672 h 2083308"/>
                <a:gd name="connsiteX5" fmla="*/ 2761488 w 3051048"/>
                <a:gd name="connsiteY5" fmla="*/ 115824 h 2083308"/>
                <a:gd name="connsiteX6" fmla="*/ 2432304 w 3051048"/>
                <a:gd name="connsiteY6" fmla="*/ 170688 h 2083308"/>
                <a:gd name="connsiteX7" fmla="*/ 1895856 w 3051048"/>
                <a:gd name="connsiteY7" fmla="*/ 207264 h 2083308"/>
                <a:gd name="connsiteX8" fmla="*/ 1526540 w 3051048"/>
                <a:gd name="connsiteY8" fmla="*/ 221488 h 2083308"/>
                <a:gd name="connsiteX9" fmla="*/ 1186180 w 3051048"/>
                <a:gd name="connsiteY9" fmla="*/ 218948 h 2083308"/>
                <a:gd name="connsiteX10" fmla="*/ 786384 w 3051048"/>
                <a:gd name="connsiteY10" fmla="*/ 207264 h 2083308"/>
                <a:gd name="connsiteX11" fmla="*/ 323088 w 3051048"/>
                <a:gd name="connsiteY11" fmla="*/ 164592 h 2083308"/>
                <a:gd name="connsiteX12" fmla="*/ 0 w 3051048"/>
                <a:gd name="connsiteY12" fmla="*/ 48768 h 2083308"/>
                <a:gd name="connsiteX0" fmla="*/ 0 w 3051048"/>
                <a:gd name="connsiteY0" fmla="*/ 48768 h 2083308"/>
                <a:gd name="connsiteX1" fmla="*/ 323088 w 3051048"/>
                <a:gd name="connsiteY1" fmla="*/ 2078736 h 2083308"/>
                <a:gd name="connsiteX2" fmla="*/ 3051048 w 3051048"/>
                <a:gd name="connsiteY2" fmla="*/ 2083308 h 2083308"/>
                <a:gd name="connsiteX3" fmla="*/ 3035808 w 3051048"/>
                <a:gd name="connsiteY3" fmla="*/ 0 h 2083308"/>
                <a:gd name="connsiteX4" fmla="*/ 2956560 w 3051048"/>
                <a:gd name="connsiteY4" fmla="*/ 42672 h 2083308"/>
                <a:gd name="connsiteX5" fmla="*/ 2761488 w 3051048"/>
                <a:gd name="connsiteY5" fmla="*/ 115824 h 2083308"/>
                <a:gd name="connsiteX6" fmla="*/ 2434844 w 3051048"/>
                <a:gd name="connsiteY6" fmla="*/ 163068 h 2083308"/>
                <a:gd name="connsiteX7" fmla="*/ 1895856 w 3051048"/>
                <a:gd name="connsiteY7" fmla="*/ 207264 h 2083308"/>
                <a:gd name="connsiteX8" fmla="*/ 1526540 w 3051048"/>
                <a:gd name="connsiteY8" fmla="*/ 221488 h 2083308"/>
                <a:gd name="connsiteX9" fmla="*/ 1186180 w 3051048"/>
                <a:gd name="connsiteY9" fmla="*/ 218948 h 2083308"/>
                <a:gd name="connsiteX10" fmla="*/ 786384 w 3051048"/>
                <a:gd name="connsiteY10" fmla="*/ 207264 h 2083308"/>
                <a:gd name="connsiteX11" fmla="*/ 323088 w 3051048"/>
                <a:gd name="connsiteY11" fmla="*/ 164592 h 2083308"/>
                <a:gd name="connsiteX12" fmla="*/ 0 w 3051048"/>
                <a:gd name="connsiteY12" fmla="*/ 48768 h 2083308"/>
                <a:gd name="connsiteX0" fmla="*/ 0 w 3051048"/>
                <a:gd name="connsiteY0" fmla="*/ 48768 h 2083308"/>
                <a:gd name="connsiteX1" fmla="*/ 323088 w 3051048"/>
                <a:gd name="connsiteY1" fmla="*/ 2078736 h 2083308"/>
                <a:gd name="connsiteX2" fmla="*/ 3051048 w 3051048"/>
                <a:gd name="connsiteY2" fmla="*/ 2083308 h 2083308"/>
                <a:gd name="connsiteX3" fmla="*/ 3035808 w 3051048"/>
                <a:gd name="connsiteY3" fmla="*/ 0 h 2083308"/>
                <a:gd name="connsiteX4" fmla="*/ 2956560 w 3051048"/>
                <a:gd name="connsiteY4" fmla="*/ 42672 h 2083308"/>
                <a:gd name="connsiteX5" fmla="*/ 2751328 w 3051048"/>
                <a:gd name="connsiteY5" fmla="*/ 105664 h 2083308"/>
                <a:gd name="connsiteX6" fmla="*/ 2434844 w 3051048"/>
                <a:gd name="connsiteY6" fmla="*/ 163068 h 2083308"/>
                <a:gd name="connsiteX7" fmla="*/ 1895856 w 3051048"/>
                <a:gd name="connsiteY7" fmla="*/ 207264 h 2083308"/>
                <a:gd name="connsiteX8" fmla="*/ 1526540 w 3051048"/>
                <a:gd name="connsiteY8" fmla="*/ 221488 h 2083308"/>
                <a:gd name="connsiteX9" fmla="*/ 1186180 w 3051048"/>
                <a:gd name="connsiteY9" fmla="*/ 218948 h 2083308"/>
                <a:gd name="connsiteX10" fmla="*/ 786384 w 3051048"/>
                <a:gd name="connsiteY10" fmla="*/ 207264 h 2083308"/>
                <a:gd name="connsiteX11" fmla="*/ 323088 w 3051048"/>
                <a:gd name="connsiteY11" fmla="*/ 164592 h 2083308"/>
                <a:gd name="connsiteX12" fmla="*/ 0 w 3051048"/>
                <a:gd name="connsiteY12" fmla="*/ 48768 h 2083308"/>
                <a:gd name="connsiteX0" fmla="*/ 0 w 3056128"/>
                <a:gd name="connsiteY0" fmla="*/ 56388 h 2090928"/>
                <a:gd name="connsiteX1" fmla="*/ 323088 w 3056128"/>
                <a:gd name="connsiteY1" fmla="*/ 2086356 h 2090928"/>
                <a:gd name="connsiteX2" fmla="*/ 3051048 w 3056128"/>
                <a:gd name="connsiteY2" fmla="*/ 2090928 h 2090928"/>
                <a:gd name="connsiteX3" fmla="*/ 3056128 w 3056128"/>
                <a:gd name="connsiteY3" fmla="*/ 0 h 2090928"/>
                <a:gd name="connsiteX4" fmla="*/ 2956560 w 3056128"/>
                <a:gd name="connsiteY4" fmla="*/ 50292 h 2090928"/>
                <a:gd name="connsiteX5" fmla="*/ 2751328 w 3056128"/>
                <a:gd name="connsiteY5" fmla="*/ 113284 h 2090928"/>
                <a:gd name="connsiteX6" fmla="*/ 2434844 w 3056128"/>
                <a:gd name="connsiteY6" fmla="*/ 170688 h 2090928"/>
                <a:gd name="connsiteX7" fmla="*/ 1895856 w 3056128"/>
                <a:gd name="connsiteY7" fmla="*/ 214884 h 2090928"/>
                <a:gd name="connsiteX8" fmla="*/ 1526540 w 3056128"/>
                <a:gd name="connsiteY8" fmla="*/ 229108 h 2090928"/>
                <a:gd name="connsiteX9" fmla="*/ 1186180 w 3056128"/>
                <a:gd name="connsiteY9" fmla="*/ 226568 h 2090928"/>
                <a:gd name="connsiteX10" fmla="*/ 786384 w 3056128"/>
                <a:gd name="connsiteY10" fmla="*/ 214884 h 2090928"/>
                <a:gd name="connsiteX11" fmla="*/ 323088 w 3056128"/>
                <a:gd name="connsiteY11" fmla="*/ 172212 h 2090928"/>
                <a:gd name="connsiteX12" fmla="*/ 0 w 3056128"/>
                <a:gd name="connsiteY12" fmla="*/ 5638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2928 w 3045968"/>
                <a:gd name="connsiteY11" fmla="*/ 1722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0388 w 3045968"/>
                <a:gd name="connsiteY11" fmla="*/ 16713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0388 w 3045968"/>
                <a:gd name="connsiteY11" fmla="*/ 16713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6224 w 3045968"/>
                <a:gd name="connsiteY10" fmla="*/ 21488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6380 w 3045968"/>
                <a:gd name="connsiteY8" fmla="*/ 229108 h 2090928"/>
                <a:gd name="connsiteX9" fmla="*/ 1176020 w 3045968"/>
                <a:gd name="connsiteY9" fmla="*/ 22656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1300 w 3045968"/>
                <a:gd name="connsiteY8" fmla="*/ 226568 h 2090928"/>
                <a:gd name="connsiteX9" fmla="*/ 1176020 w 3045968"/>
                <a:gd name="connsiteY9" fmla="*/ 22656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85696 w 3045968"/>
                <a:gd name="connsiteY7" fmla="*/ 21488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7068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46400 w 3045968"/>
                <a:gd name="connsiteY4" fmla="*/ 5029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54020 w 3045968"/>
                <a:gd name="connsiteY4" fmla="*/ 8585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51480 w 3045968"/>
                <a:gd name="connsiteY4" fmla="*/ 6807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31160 w 3045968"/>
                <a:gd name="connsiteY4" fmla="*/ 6807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31160 w 3045968"/>
                <a:gd name="connsiteY4" fmla="*/ 6807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90928"/>
                <a:gd name="connsiteX1" fmla="*/ 312928 w 3045968"/>
                <a:gd name="connsiteY1" fmla="*/ 2086356 h 2090928"/>
                <a:gd name="connsiteX2" fmla="*/ 3040888 w 3045968"/>
                <a:gd name="connsiteY2" fmla="*/ 2090928 h 2090928"/>
                <a:gd name="connsiteX3" fmla="*/ 3045968 w 3045968"/>
                <a:gd name="connsiteY3" fmla="*/ 0 h 2090928"/>
                <a:gd name="connsiteX4" fmla="*/ 2931160 w 3045968"/>
                <a:gd name="connsiteY4" fmla="*/ 68072 h 2090928"/>
                <a:gd name="connsiteX5" fmla="*/ 2741168 w 3045968"/>
                <a:gd name="connsiteY5" fmla="*/ 113284 h 2090928"/>
                <a:gd name="connsiteX6" fmla="*/ 2424684 w 3045968"/>
                <a:gd name="connsiteY6" fmla="*/ 163068 h 2090928"/>
                <a:gd name="connsiteX7" fmla="*/ 1890776 w 3045968"/>
                <a:gd name="connsiteY7" fmla="*/ 209804 h 2090928"/>
                <a:gd name="connsiteX8" fmla="*/ 1511300 w 3045968"/>
                <a:gd name="connsiteY8" fmla="*/ 226568 h 2090928"/>
                <a:gd name="connsiteX9" fmla="*/ 1183640 w 3045968"/>
                <a:gd name="connsiteY9" fmla="*/ 221488 h 2090928"/>
                <a:gd name="connsiteX10" fmla="*/ 778764 w 3045968"/>
                <a:gd name="connsiteY10" fmla="*/ 209804 h 2090928"/>
                <a:gd name="connsiteX11" fmla="*/ 312928 w 3045968"/>
                <a:gd name="connsiteY11" fmla="*/ 159512 h 2090928"/>
                <a:gd name="connsiteX12" fmla="*/ 0 w 3045968"/>
                <a:gd name="connsiteY12" fmla="*/ 48768 h 2090928"/>
                <a:gd name="connsiteX0" fmla="*/ 0 w 3045968"/>
                <a:gd name="connsiteY0" fmla="*/ 48768 h 2086356"/>
                <a:gd name="connsiteX1" fmla="*/ 312928 w 3045968"/>
                <a:gd name="connsiteY1" fmla="*/ 2086356 h 2086356"/>
                <a:gd name="connsiteX2" fmla="*/ 2537968 w 3045968"/>
                <a:gd name="connsiteY2" fmla="*/ 2040128 h 2086356"/>
                <a:gd name="connsiteX3" fmla="*/ 3045968 w 3045968"/>
                <a:gd name="connsiteY3" fmla="*/ 0 h 2086356"/>
                <a:gd name="connsiteX4" fmla="*/ 2931160 w 3045968"/>
                <a:gd name="connsiteY4" fmla="*/ 68072 h 2086356"/>
                <a:gd name="connsiteX5" fmla="*/ 2741168 w 3045968"/>
                <a:gd name="connsiteY5" fmla="*/ 113284 h 2086356"/>
                <a:gd name="connsiteX6" fmla="*/ 2424684 w 3045968"/>
                <a:gd name="connsiteY6" fmla="*/ 163068 h 2086356"/>
                <a:gd name="connsiteX7" fmla="*/ 1890776 w 3045968"/>
                <a:gd name="connsiteY7" fmla="*/ 209804 h 2086356"/>
                <a:gd name="connsiteX8" fmla="*/ 1511300 w 3045968"/>
                <a:gd name="connsiteY8" fmla="*/ 226568 h 2086356"/>
                <a:gd name="connsiteX9" fmla="*/ 1183640 w 3045968"/>
                <a:gd name="connsiteY9" fmla="*/ 221488 h 2086356"/>
                <a:gd name="connsiteX10" fmla="*/ 778764 w 3045968"/>
                <a:gd name="connsiteY10" fmla="*/ 209804 h 2086356"/>
                <a:gd name="connsiteX11" fmla="*/ 312928 w 3045968"/>
                <a:gd name="connsiteY11" fmla="*/ 159512 h 2086356"/>
                <a:gd name="connsiteX12" fmla="*/ 0 w 3045968"/>
                <a:gd name="connsiteY12" fmla="*/ 48768 h 2086356"/>
                <a:gd name="connsiteX0" fmla="*/ 0 w 3045968"/>
                <a:gd name="connsiteY0" fmla="*/ 48768 h 2086356"/>
                <a:gd name="connsiteX1" fmla="*/ 312928 w 3045968"/>
                <a:gd name="connsiteY1" fmla="*/ 2086356 h 2086356"/>
                <a:gd name="connsiteX2" fmla="*/ 1543304 w 3045968"/>
                <a:gd name="connsiteY2" fmla="*/ 1944116 h 2086356"/>
                <a:gd name="connsiteX3" fmla="*/ 2537968 w 3045968"/>
                <a:gd name="connsiteY3" fmla="*/ 2040128 h 2086356"/>
                <a:gd name="connsiteX4" fmla="*/ 3045968 w 3045968"/>
                <a:gd name="connsiteY4" fmla="*/ 0 h 2086356"/>
                <a:gd name="connsiteX5" fmla="*/ 2931160 w 3045968"/>
                <a:gd name="connsiteY5" fmla="*/ 68072 h 2086356"/>
                <a:gd name="connsiteX6" fmla="*/ 2741168 w 3045968"/>
                <a:gd name="connsiteY6" fmla="*/ 113284 h 2086356"/>
                <a:gd name="connsiteX7" fmla="*/ 2424684 w 3045968"/>
                <a:gd name="connsiteY7" fmla="*/ 163068 h 2086356"/>
                <a:gd name="connsiteX8" fmla="*/ 1890776 w 3045968"/>
                <a:gd name="connsiteY8" fmla="*/ 209804 h 2086356"/>
                <a:gd name="connsiteX9" fmla="*/ 1511300 w 3045968"/>
                <a:gd name="connsiteY9" fmla="*/ 226568 h 2086356"/>
                <a:gd name="connsiteX10" fmla="*/ 1183640 w 3045968"/>
                <a:gd name="connsiteY10" fmla="*/ 221488 h 2086356"/>
                <a:gd name="connsiteX11" fmla="*/ 778764 w 3045968"/>
                <a:gd name="connsiteY11" fmla="*/ 209804 h 2086356"/>
                <a:gd name="connsiteX12" fmla="*/ 312928 w 3045968"/>
                <a:gd name="connsiteY12" fmla="*/ 159512 h 2086356"/>
                <a:gd name="connsiteX13" fmla="*/ 0 w 3045968"/>
                <a:gd name="connsiteY13" fmla="*/ 48768 h 2086356"/>
                <a:gd name="connsiteX0" fmla="*/ 0 w 3045968"/>
                <a:gd name="connsiteY0" fmla="*/ 48768 h 2086356"/>
                <a:gd name="connsiteX1" fmla="*/ 312928 w 3045968"/>
                <a:gd name="connsiteY1" fmla="*/ 2086356 h 2086356"/>
                <a:gd name="connsiteX2" fmla="*/ 1533144 w 3045968"/>
                <a:gd name="connsiteY2" fmla="*/ 1944116 h 2086356"/>
                <a:gd name="connsiteX3" fmla="*/ 2537968 w 3045968"/>
                <a:gd name="connsiteY3" fmla="*/ 2040128 h 2086356"/>
                <a:gd name="connsiteX4" fmla="*/ 3045968 w 3045968"/>
                <a:gd name="connsiteY4" fmla="*/ 0 h 2086356"/>
                <a:gd name="connsiteX5" fmla="*/ 2931160 w 3045968"/>
                <a:gd name="connsiteY5" fmla="*/ 68072 h 2086356"/>
                <a:gd name="connsiteX6" fmla="*/ 2741168 w 3045968"/>
                <a:gd name="connsiteY6" fmla="*/ 113284 h 2086356"/>
                <a:gd name="connsiteX7" fmla="*/ 2424684 w 3045968"/>
                <a:gd name="connsiteY7" fmla="*/ 163068 h 2086356"/>
                <a:gd name="connsiteX8" fmla="*/ 1890776 w 3045968"/>
                <a:gd name="connsiteY8" fmla="*/ 209804 h 2086356"/>
                <a:gd name="connsiteX9" fmla="*/ 1511300 w 3045968"/>
                <a:gd name="connsiteY9" fmla="*/ 226568 h 2086356"/>
                <a:gd name="connsiteX10" fmla="*/ 1183640 w 3045968"/>
                <a:gd name="connsiteY10" fmla="*/ 221488 h 2086356"/>
                <a:gd name="connsiteX11" fmla="*/ 778764 w 3045968"/>
                <a:gd name="connsiteY11" fmla="*/ 209804 h 2086356"/>
                <a:gd name="connsiteX12" fmla="*/ 312928 w 3045968"/>
                <a:gd name="connsiteY12" fmla="*/ 159512 h 2086356"/>
                <a:gd name="connsiteX13" fmla="*/ 0 w 3045968"/>
                <a:gd name="connsiteY13" fmla="*/ 48768 h 2086356"/>
                <a:gd name="connsiteX0" fmla="*/ 0 w 3045968"/>
                <a:gd name="connsiteY0" fmla="*/ 48768 h 2186947"/>
                <a:gd name="connsiteX1" fmla="*/ 312928 w 3045968"/>
                <a:gd name="connsiteY1" fmla="*/ 2086356 h 2186947"/>
                <a:gd name="connsiteX2" fmla="*/ 1096264 w 3045968"/>
                <a:gd name="connsiteY2" fmla="*/ 1817116 h 2186947"/>
                <a:gd name="connsiteX3" fmla="*/ 1533144 w 3045968"/>
                <a:gd name="connsiteY3" fmla="*/ 1944116 h 2186947"/>
                <a:gd name="connsiteX4" fmla="*/ 2537968 w 3045968"/>
                <a:gd name="connsiteY4" fmla="*/ 2040128 h 2186947"/>
                <a:gd name="connsiteX5" fmla="*/ 3045968 w 3045968"/>
                <a:gd name="connsiteY5" fmla="*/ 0 h 2186947"/>
                <a:gd name="connsiteX6" fmla="*/ 2931160 w 3045968"/>
                <a:gd name="connsiteY6" fmla="*/ 68072 h 2186947"/>
                <a:gd name="connsiteX7" fmla="*/ 2741168 w 3045968"/>
                <a:gd name="connsiteY7" fmla="*/ 113284 h 2186947"/>
                <a:gd name="connsiteX8" fmla="*/ 2424684 w 3045968"/>
                <a:gd name="connsiteY8" fmla="*/ 163068 h 2186947"/>
                <a:gd name="connsiteX9" fmla="*/ 1890776 w 3045968"/>
                <a:gd name="connsiteY9" fmla="*/ 209804 h 2186947"/>
                <a:gd name="connsiteX10" fmla="*/ 1511300 w 3045968"/>
                <a:gd name="connsiteY10" fmla="*/ 226568 h 2186947"/>
                <a:gd name="connsiteX11" fmla="*/ 1183640 w 3045968"/>
                <a:gd name="connsiteY11" fmla="*/ 221488 h 2186947"/>
                <a:gd name="connsiteX12" fmla="*/ 778764 w 3045968"/>
                <a:gd name="connsiteY12" fmla="*/ 209804 h 2186947"/>
                <a:gd name="connsiteX13" fmla="*/ 312928 w 3045968"/>
                <a:gd name="connsiteY13" fmla="*/ 159512 h 2186947"/>
                <a:gd name="connsiteX14" fmla="*/ 0 w 3045968"/>
                <a:gd name="connsiteY14" fmla="*/ 48768 h 2186947"/>
                <a:gd name="connsiteX0" fmla="*/ 0 w 3045968"/>
                <a:gd name="connsiteY0" fmla="*/ 48768 h 2040128"/>
                <a:gd name="connsiteX1" fmla="*/ 556768 w 3045968"/>
                <a:gd name="connsiteY1" fmla="*/ 1161796 h 2040128"/>
                <a:gd name="connsiteX2" fmla="*/ 1096264 w 3045968"/>
                <a:gd name="connsiteY2" fmla="*/ 1817116 h 2040128"/>
                <a:gd name="connsiteX3" fmla="*/ 1533144 w 3045968"/>
                <a:gd name="connsiteY3" fmla="*/ 1944116 h 2040128"/>
                <a:gd name="connsiteX4" fmla="*/ 2537968 w 3045968"/>
                <a:gd name="connsiteY4" fmla="*/ 2040128 h 2040128"/>
                <a:gd name="connsiteX5" fmla="*/ 3045968 w 3045968"/>
                <a:gd name="connsiteY5" fmla="*/ 0 h 2040128"/>
                <a:gd name="connsiteX6" fmla="*/ 2931160 w 3045968"/>
                <a:gd name="connsiteY6" fmla="*/ 68072 h 2040128"/>
                <a:gd name="connsiteX7" fmla="*/ 2741168 w 3045968"/>
                <a:gd name="connsiteY7" fmla="*/ 113284 h 2040128"/>
                <a:gd name="connsiteX8" fmla="*/ 2424684 w 3045968"/>
                <a:gd name="connsiteY8" fmla="*/ 163068 h 2040128"/>
                <a:gd name="connsiteX9" fmla="*/ 1890776 w 3045968"/>
                <a:gd name="connsiteY9" fmla="*/ 209804 h 2040128"/>
                <a:gd name="connsiteX10" fmla="*/ 1511300 w 3045968"/>
                <a:gd name="connsiteY10" fmla="*/ 226568 h 2040128"/>
                <a:gd name="connsiteX11" fmla="*/ 1183640 w 3045968"/>
                <a:gd name="connsiteY11" fmla="*/ 221488 h 2040128"/>
                <a:gd name="connsiteX12" fmla="*/ 778764 w 3045968"/>
                <a:gd name="connsiteY12" fmla="*/ 209804 h 2040128"/>
                <a:gd name="connsiteX13" fmla="*/ 312928 w 3045968"/>
                <a:gd name="connsiteY13" fmla="*/ 159512 h 2040128"/>
                <a:gd name="connsiteX14" fmla="*/ 0 w 3045968"/>
                <a:gd name="connsiteY14" fmla="*/ 48768 h 2040128"/>
                <a:gd name="connsiteX0" fmla="*/ 0 w 3045968"/>
                <a:gd name="connsiteY0" fmla="*/ 48768 h 1944116"/>
                <a:gd name="connsiteX1" fmla="*/ 556768 w 3045968"/>
                <a:gd name="connsiteY1" fmla="*/ 1161796 h 1944116"/>
                <a:gd name="connsiteX2" fmla="*/ 1096264 w 3045968"/>
                <a:gd name="connsiteY2" fmla="*/ 1817116 h 1944116"/>
                <a:gd name="connsiteX3" fmla="*/ 1533144 w 3045968"/>
                <a:gd name="connsiteY3" fmla="*/ 1944116 h 1944116"/>
                <a:gd name="connsiteX4" fmla="*/ 2156968 w 3045968"/>
                <a:gd name="connsiteY4" fmla="*/ 1567688 h 1944116"/>
                <a:gd name="connsiteX5" fmla="*/ 3045968 w 3045968"/>
                <a:gd name="connsiteY5" fmla="*/ 0 h 1944116"/>
                <a:gd name="connsiteX6" fmla="*/ 2931160 w 3045968"/>
                <a:gd name="connsiteY6" fmla="*/ 68072 h 1944116"/>
                <a:gd name="connsiteX7" fmla="*/ 2741168 w 3045968"/>
                <a:gd name="connsiteY7" fmla="*/ 113284 h 1944116"/>
                <a:gd name="connsiteX8" fmla="*/ 2424684 w 3045968"/>
                <a:gd name="connsiteY8" fmla="*/ 163068 h 1944116"/>
                <a:gd name="connsiteX9" fmla="*/ 1890776 w 3045968"/>
                <a:gd name="connsiteY9" fmla="*/ 209804 h 1944116"/>
                <a:gd name="connsiteX10" fmla="*/ 1511300 w 3045968"/>
                <a:gd name="connsiteY10" fmla="*/ 226568 h 1944116"/>
                <a:gd name="connsiteX11" fmla="*/ 1183640 w 3045968"/>
                <a:gd name="connsiteY11" fmla="*/ 221488 h 1944116"/>
                <a:gd name="connsiteX12" fmla="*/ 778764 w 3045968"/>
                <a:gd name="connsiteY12" fmla="*/ 209804 h 1944116"/>
                <a:gd name="connsiteX13" fmla="*/ 312928 w 3045968"/>
                <a:gd name="connsiteY13" fmla="*/ 159512 h 1944116"/>
                <a:gd name="connsiteX14" fmla="*/ 0 w 3045968"/>
                <a:gd name="connsiteY14" fmla="*/ 48768 h 1944116"/>
                <a:gd name="connsiteX0" fmla="*/ 0 w 3045968"/>
                <a:gd name="connsiteY0" fmla="*/ 48768 h 1944116"/>
                <a:gd name="connsiteX1" fmla="*/ 556768 w 3045968"/>
                <a:gd name="connsiteY1" fmla="*/ 1161796 h 1944116"/>
                <a:gd name="connsiteX2" fmla="*/ 1096264 w 3045968"/>
                <a:gd name="connsiteY2" fmla="*/ 1817116 h 1944116"/>
                <a:gd name="connsiteX3" fmla="*/ 1533144 w 3045968"/>
                <a:gd name="connsiteY3" fmla="*/ 1944116 h 1944116"/>
                <a:gd name="connsiteX4" fmla="*/ 2156968 w 3045968"/>
                <a:gd name="connsiteY4" fmla="*/ 1567688 h 1944116"/>
                <a:gd name="connsiteX5" fmla="*/ 3045968 w 3045968"/>
                <a:gd name="connsiteY5" fmla="*/ 0 h 1944116"/>
                <a:gd name="connsiteX6" fmla="*/ 2931160 w 3045968"/>
                <a:gd name="connsiteY6" fmla="*/ 68072 h 1944116"/>
                <a:gd name="connsiteX7" fmla="*/ 2741168 w 3045968"/>
                <a:gd name="connsiteY7" fmla="*/ 113284 h 1944116"/>
                <a:gd name="connsiteX8" fmla="*/ 2424684 w 3045968"/>
                <a:gd name="connsiteY8" fmla="*/ 163068 h 1944116"/>
                <a:gd name="connsiteX9" fmla="*/ 1890776 w 3045968"/>
                <a:gd name="connsiteY9" fmla="*/ 209804 h 1944116"/>
                <a:gd name="connsiteX10" fmla="*/ 1511300 w 3045968"/>
                <a:gd name="connsiteY10" fmla="*/ 226568 h 1944116"/>
                <a:gd name="connsiteX11" fmla="*/ 1183640 w 3045968"/>
                <a:gd name="connsiteY11" fmla="*/ 221488 h 1944116"/>
                <a:gd name="connsiteX12" fmla="*/ 778764 w 3045968"/>
                <a:gd name="connsiteY12" fmla="*/ 209804 h 1944116"/>
                <a:gd name="connsiteX13" fmla="*/ 312928 w 3045968"/>
                <a:gd name="connsiteY13" fmla="*/ 159512 h 1944116"/>
                <a:gd name="connsiteX14" fmla="*/ 0 w 3045968"/>
                <a:gd name="connsiteY14" fmla="*/ 48768 h 1944116"/>
                <a:gd name="connsiteX0" fmla="*/ 0 w 3046029"/>
                <a:gd name="connsiteY0" fmla="*/ 48768 h 1944116"/>
                <a:gd name="connsiteX1" fmla="*/ 556768 w 3046029"/>
                <a:gd name="connsiteY1" fmla="*/ 1161796 h 1944116"/>
                <a:gd name="connsiteX2" fmla="*/ 1096264 w 3046029"/>
                <a:gd name="connsiteY2" fmla="*/ 1817116 h 1944116"/>
                <a:gd name="connsiteX3" fmla="*/ 1533144 w 3046029"/>
                <a:gd name="connsiteY3" fmla="*/ 1944116 h 1944116"/>
                <a:gd name="connsiteX4" fmla="*/ 2156968 w 3046029"/>
                <a:gd name="connsiteY4" fmla="*/ 1567688 h 1944116"/>
                <a:gd name="connsiteX5" fmla="*/ 2777744 w 3046029"/>
                <a:gd name="connsiteY5" fmla="*/ 542036 h 1944116"/>
                <a:gd name="connsiteX6" fmla="*/ 3045968 w 3046029"/>
                <a:gd name="connsiteY6" fmla="*/ 0 h 1944116"/>
                <a:gd name="connsiteX7" fmla="*/ 2931160 w 3046029"/>
                <a:gd name="connsiteY7" fmla="*/ 68072 h 1944116"/>
                <a:gd name="connsiteX8" fmla="*/ 2741168 w 3046029"/>
                <a:gd name="connsiteY8" fmla="*/ 113284 h 1944116"/>
                <a:gd name="connsiteX9" fmla="*/ 2424684 w 3046029"/>
                <a:gd name="connsiteY9" fmla="*/ 163068 h 1944116"/>
                <a:gd name="connsiteX10" fmla="*/ 1890776 w 3046029"/>
                <a:gd name="connsiteY10" fmla="*/ 209804 h 1944116"/>
                <a:gd name="connsiteX11" fmla="*/ 1511300 w 3046029"/>
                <a:gd name="connsiteY11" fmla="*/ 226568 h 1944116"/>
                <a:gd name="connsiteX12" fmla="*/ 1183640 w 3046029"/>
                <a:gd name="connsiteY12" fmla="*/ 221488 h 1944116"/>
                <a:gd name="connsiteX13" fmla="*/ 778764 w 3046029"/>
                <a:gd name="connsiteY13" fmla="*/ 209804 h 1944116"/>
                <a:gd name="connsiteX14" fmla="*/ 312928 w 3046029"/>
                <a:gd name="connsiteY14" fmla="*/ 159512 h 1944116"/>
                <a:gd name="connsiteX15" fmla="*/ 0 w 3046029"/>
                <a:gd name="connsiteY15" fmla="*/ 48768 h 1944116"/>
                <a:gd name="connsiteX0" fmla="*/ 0 w 3046058"/>
                <a:gd name="connsiteY0" fmla="*/ 48768 h 1944116"/>
                <a:gd name="connsiteX1" fmla="*/ 556768 w 3046058"/>
                <a:gd name="connsiteY1" fmla="*/ 1161796 h 1944116"/>
                <a:gd name="connsiteX2" fmla="*/ 1096264 w 3046058"/>
                <a:gd name="connsiteY2" fmla="*/ 1817116 h 1944116"/>
                <a:gd name="connsiteX3" fmla="*/ 1533144 w 3046058"/>
                <a:gd name="connsiteY3" fmla="*/ 1944116 h 1944116"/>
                <a:gd name="connsiteX4" fmla="*/ 2156968 w 3046058"/>
                <a:gd name="connsiteY4" fmla="*/ 1567688 h 1944116"/>
                <a:gd name="connsiteX5" fmla="*/ 2818384 w 3046058"/>
                <a:gd name="connsiteY5" fmla="*/ 572516 h 1944116"/>
                <a:gd name="connsiteX6" fmla="*/ 3045968 w 3046058"/>
                <a:gd name="connsiteY6" fmla="*/ 0 h 1944116"/>
                <a:gd name="connsiteX7" fmla="*/ 2931160 w 3046058"/>
                <a:gd name="connsiteY7" fmla="*/ 68072 h 1944116"/>
                <a:gd name="connsiteX8" fmla="*/ 2741168 w 3046058"/>
                <a:gd name="connsiteY8" fmla="*/ 113284 h 1944116"/>
                <a:gd name="connsiteX9" fmla="*/ 2424684 w 3046058"/>
                <a:gd name="connsiteY9" fmla="*/ 163068 h 1944116"/>
                <a:gd name="connsiteX10" fmla="*/ 1890776 w 3046058"/>
                <a:gd name="connsiteY10" fmla="*/ 209804 h 1944116"/>
                <a:gd name="connsiteX11" fmla="*/ 1511300 w 3046058"/>
                <a:gd name="connsiteY11" fmla="*/ 226568 h 1944116"/>
                <a:gd name="connsiteX12" fmla="*/ 1183640 w 3046058"/>
                <a:gd name="connsiteY12" fmla="*/ 221488 h 1944116"/>
                <a:gd name="connsiteX13" fmla="*/ 778764 w 3046058"/>
                <a:gd name="connsiteY13" fmla="*/ 209804 h 1944116"/>
                <a:gd name="connsiteX14" fmla="*/ 312928 w 3046058"/>
                <a:gd name="connsiteY14" fmla="*/ 159512 h 1944116"/>
                <a:gd name="connsiteX15" fmla="*/ 0 w 3046058"/>
                <a:gd name="connsiteY15" fmla="*/ 48768 h 1944116"/>
                <a:gd name="connsiteX0" fmla="*/ 0 w 3046058"/>
                <a:gd name="connsiteY0" fmla="*/ 48768 h 1944116"/>
                <a:gd name="connsiteX1" fmla="*/ 556768 w 3046058"/>
                <a:gd name="connsiteY1" fmla="*/ 1161796 h 1944116"/>
                <a:gd name="connsiteX2" fmla="*/ 1096264 w 3046058"/>
                <a:gd name="connsiteY2" fmla="*/ 1817116 h 1944116"/>
                <a:gd name="connsiteX3" fmla="*/ 1533144 w 3046058"/>
                <a:gd name="connsiteY3" fmla="*/ 1944116 h 1944116"/>
                <a:gd name="connsiteX4" fmla="*/ 2177288 w 3046058"/>
                <a:gd name="connsiteY4" fmla="*/ 1582928 h 1944116"/>
                <a:gd name="connsiteX5" fmla="*/ 2818384 w 3046058"/>
                <a:gd name="connsiteY5" fmla="*/ 572516 h 1944116"/>
                <a:gd name="connsiteX6" fmla="*/ 3045968 w 3046058"/>
                <a:gd name="connsiteY6" fmla="*/ 0 h 1944116"/>
                <a:gd name="connsiteX7" fmla="*/ 2931160 w 3046058"/>
                <a:gd name="connsiteY7" fmla="*/ 68072 h 1944116"/>
                <a:gd name="connsiteX8" fmla="*/ 2741168 w 3046058"/>
                <a:gd name="connsiteY8" fmla="*/ 113284 h 1944116"/>
                <a:gd name="connsiteX9" fmla="*/ 2424684 w 3046058"/>
                <a:gd name="connsiteY9" fmla="*/ 163068 h 1944116"/>
                <a:gd name="connsiteX10" fmla="*/ 1890776 w 3046058"/>
                <a:gd name="connsiteY10" fmla="*/ 209804 h 1944116"/>
                <a:gd name="connsiteX11" fmla="*/ 1511300 w 3046058"/>
                <a:gd name="connsiteY11" fmla="*/ 226568 h 1944116"/>
                <a:gd name="connsiteX12" fmla="*/ 1183640 w 3046058"/>
                <a:gd name="connsiteY12" fmla="*/ 221488 h 1944116"/>
                <a:gd name="connsiteX13" fmla="*/ 778764 w 3046058"/>
                <a:gd name="connsiteY13" fmla="*/ 209804 h 1944116"/>
                <a:gd name="connsiteX14" fmla="*/ 312928 w 3046058"/>
                <a:gd name="connsiteY14" fmla="*/ 159512 h 1944116"/>
                <a:gd name="connsiteX15" fmla="*/ 0 w 3046058"/>
                <a:gd name="connsiteY15" fmla="*/ 48768 h 1944116"/>
                <a:gd name="connsiteX0" fmla="*/ 0 w 3046058"/>
                <a:gd name="connsiteY0" fmla="*/ 48768 h 1944116"/>
                <a:gd name="connsiteX1" fmla="*/ 556768 w 3046058"/>
                <a:gd name="connsiteY1" fmla="*/ 1161796 h 1944116"/>
                <a:gd name="connsiteX2" fmla="*/ 1096264 w 3046058"/>
                <a:gd name="connsiteY2" fmla="*/ 1817116 h 1944116"/>
                <a:gd name="connsiteX3" fmla="*/ 1558544 w 3046058"/>
                <a:gd name="connsiteY3" fmla="*/ 1944116 h 1944116"/>
                <a:gd name="connsiteX4" fmla="*/ 2177288 w 3046058"/>
                <a:gd name="connsiteY4" fmla="*/ 1582928 h 1944116"/>
                <a:gd name="connsiteX5" fmla="*/ 2818384 w 3046058"/>
                <a:gd name="connsiteY5" fmla="*/ 572516 h 1944116"/>
                <a:gd name="connsiteX6" fmla="*/ 3045968 w 3046058"/>
                <a:gd name="connsiteY6" fmla="*/ 0 h 1944116"/>
                <a:gd name="connsiteX7" fmla="*/ 2931160 w 3046058"/>
                <a:gd name="connsiteY7" fmla="*/ 68072 h 1944116"/>
                <a:gd name="connsiteX8" fmla="*/ 2741168 w 3046058"/>
                <a:gd name="connsiteY8" fmla="*/ 113284 h 1944116"/>
                <a:gd name="connsiteX9" fmla="*/ 2424684 w 3046058"/>
                <a:gd name="connsiteY9" fmla="*/ 163068 h 1944116"/>
                <a:gd name="connsiteX10" fmla="*/ 1890776 w 3046058"/>
                <a:gd name="connsiteY10" fmla="*/ 209804 h 1944116"/>
                <a:gd name="connsiteX11" fmla="*/ 1511300 w 3046058"/>
                <a:gd name="connsiteY11" fmla="*/ 226568 h 1944116"/>
                <a:gd name="connsiteX12" fmla="*/ 1183640 w 3046058"/>
                <a:gd name="connsiteY12" fmla="*/ 221488 h 1944116"/>
                <a:gd name="connsiteX13" fmla="*/ 778764 w 3046058"/>
                <a:gd name="connsiteY13" fmla="*/ 209804 h 1944116"/>
                <a:gd name="connsiteX14" fmla="*/ 312928 w 3046058"/>
                <a:gd name="connsiteY14" fmla="*/ 159512 h 1944116"/>
                <a:gd name="connsiteX15" fmla="*/ 0 w 3046058"/>
                <a:gd name="connsiteY15" fmla="*/ 48768 h 1944116"/>
                <a:gd name="connsiteX0" fmla="*/ 0 w 3046058"/>
                <a:gd name="connsiteY0" fmla="*/ 48768 h 1944654"/>
                <a:gd name="connsiteX1" fmla="*/ 556768 w 3046058"/>
                <a:gd name="connsiteY1" fmla="*/ 1161796 h 1944654"/>
                <a:gd name="connsiteX2" fmla="*/ 1096264 w 3046058"/>
                <a:gd name="connsiteY2" fmla="*/ 1817116 h 1944654"/>
                <a:gd name="connsiteX3" fmla="*/ 1558544 w 3046058"/>
                <a:gd name="connsiteY3" fmla="*/ 1944116 h 1944654"/>
                <a:gd name="connsiteX4" fmla="*/ 1914143 w 3046058"/>
                <a:gd name="connsiteY4" fmla="*/ 1822196 h 1944654"/>
                <a:gd name="connsiteX5" fmla="*/ 2177288 w 3046058"/>
                <a:gd name="connsiteY5" fmla="*/ 1582928 h 1944654"/>
                <a:gd name="connsiteX6" fmla="*/ 2818384 w 3046058"/>
                <a:gd name="connsiteY6" fmla="*/ 572516 h 1944654"/>
                <a:gd name="connsiteX7" fmla="*/ 3045968 w 3046058"/>
                <a:gd name="connsiteY7" fmla="*/ 0 h 1944654"/>
                <a:gd name="connsiteX8" fmla="*/ 2931160 w 3046058"/>
                <a:gd name="connsiteY8" fmla="*/ 68072 h 1944654"/>
                <a:gd name="connsiteX9" fmla="*/ 2741168 w 3046058"/>
                <a:gd name="connsiteY9" fmla="*/ 113284 h 1944654"/>
                <a:gd name="connsiteX10" fmla="*/ 2424684 w 3046058"/>
                <a:gd name="connsiteY10" fmla="*/ 163068 h 1944654"/>
                <a:gd name="connsiteX11" fmla="*/ 1890776 w 3046058"/>
                <a:gd name="connsiteY11" fmla="*/ 209804 h 1944654"/>
                <a:gd name="connsiteX12" fmla="*/ 1511300 w 3046058"/>
                <a:gd name="connsiteY12" fmla="*/ 226568 h 1944654"/>
                <a:gd name="connsiteX13" fmla="*/ 1183640 w 3046058"/>
                <a:gd name="connsiteY13" fmla="*/ 221488 h 1944654"/>
                <a:gd name="connsiteX14" fmla="*/ 778764 w 3046058"/>
                <a:gd name="connsiteY14" fmla="*/ 209804 h 1944654"/>
                <a:gd name="connsiteX15" fmla="*/ 312928 w 3046058"/>
                <a:gd name="connsiteY15" fmla="*/ 159512 h 1944654"/>
                <a:gd name="connsiteX16" fmla="*/ 0 w 3046058"/>
                <a:gd name="connsiteY16" fmla="*/ 48768 h 1944654"/>
                <a:gd name="connsiteX0" fmla="*/ 0 w 3046058"/>
                <a:gd name="connsiteY0" fmla="*/ 48768 h 1944691"/>
                <a:gd name="connsiteX1" fmla="*/ 556768 w 3046058"/>
                <a:gd name="connsiteY1" fmla="*/ 1161796 h 1944691"/>
                <a:gd name="connsiteX2" fmla="*/ 1096264 w 3046058"/>
                <a:gd name="connsiteY2" fmla="*/ 181711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56768 w 3046058"/>
                <a:gd name="connsiteY1" fmla="*/ 1161796 h 1944691"/>
                <a:gd name="connsiteX2" fmla="*/ 1157224 w 3046058"/>
                <a:gd name="connsiteY2" fmla="*/ 172567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56768 w 3046058"/>
                <a:gd name="connsiteY1" fmla="*/ 116179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820928 w 3046058"/>
                <a:gd name="connsiteY1" fmla="*/ 108559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72008 w 3046058"/>
                <a:gd name="connsiteY1" fmla="*/ 11973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72008 w 3046058"/>
                <a:gd name="connsiteY1" fmla="*/ 11973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72008 w 3046058"/>
                <a:gd name="connsiteY1" fmla="*/ 11973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739648 w 3046058"/>
                <a:gd name="connsiteY1" fmla="*/ 10703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719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719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7195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8719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87196 h 1944691"/>
                <a:gd name="connsiteX2" fmla="*/ 1091184 w 3046058"/>
                <a:gd name="connsiteY2" fmla="*/ 178663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87196 h 1944691"/>
                <a:gd name="connsiteX2" fmla="*/ 1003554 w 3046058"/>
                <a:gd name="connsiteY2" fmla="*/ 172186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87196 h 1944691"/>
                <a:gd name="connsiteX2" fmla="*/ 1003554 w 3046058"/>
                <a:gd name="connsiteY2" fmla="*/ 172186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691"/>
                <a:gd name="connsiteX1" fmla="*/ 561848 w 3046058"/>
                <a:gd name="connsiteY1" fmla="*/ 1187196 h 1944691"/>
                <a:gd name="connsiteX2" fmla="*/ 1003554 w 3046058"/>
                <a:gd name="connsiteY2" fmla="*/ 1721866 h 1944691"/>
                <a:gd name="connsiteX3" fmla="*/ 1314703 w 3046058"/>
                <a:gd name="connsiteY3" fmla="*/ 1898396 h 1944691"/>
                <a:gd name="connsiteX4" fmla="*/ 1558544 w 3046058"/>
                <a:gd name="connsiteY4" fmla="*/ 1944116 h 1944691"/>
                <a:gd name="connsiteX5" fmla="*/ 1914143 w 3046058"/>
                <a:gd name="connsiteY5" fmla="*/ 1822196 h 1944691"/>
                <a:gd name="connsiteX6" fmla="*/ 2177288 w 3046058"/>
                <a:gd name="connsiteY6" fmla="*/ 1582928 h 1944691"/>
                <a:gd name="connsiteX7" fmla="*/ 2818384 w 3046058"/>
                <a:gd name="connsiteY7" fmla="*/ 572516 h 1944691"/>
                <a:gd name="connsiteX8" fmla="*/ 3045968 w 3046058"/>
                <a:gd name="connsiteY8" fmla="*/ 0 h 1944691"/>
                <a:gd name="connsiteX9" fmla="*/ 2931160 w 3046058"/>
                <a:gd name="connsiteY9" fmla="*/ 68072 h 1944691"/>
                <a:gd name="connsiteX10" fmla="*/ 2741168 w 3046058"/>
                <a:gd name="connsiteY10" fmla="*/ 113284 h 1944691"/>
                <a:gd name="connsiteX11" fmla="*/ 2424684 w 3046058"/>
                <a:gd name="connsiteY11" fmla="*/ 163068 h 1944691"/>
                <a:gd name="connsiteX12" fmla="*/ 1890776 w 3046058"/>
                <a:gd name="connsiteY12" fmla="*/ 209804 h 1944691"/>
                <a:gd name="connsiteX13" fmla="*/ 1511300 w 3046058"/>
                <a:gd name="connsiteY13" fmla="*/ 226568 h 1944691"/>
                <a:gd name="connsiteX14" fmla="*/ 1183640 w 3046058"/>
                <a:gd name="connsiteY14" fmla="*/ 221488 h 1944691"/>
                <a:gd name="connsiteX15" fmla="*/ 778764 w 3046058"/>
                <a:gd name="connsiteY15" fmla="*/ 209804 h 1944691"/>
                <a:gd name="connsiteX16" fmla="*/ 312928 w 3046058"/>
                <a:gd name="connsiteY16" fmla="*/ 159512 h 1944691"/>
                <a:gd name="connsiteX17" fmla="*/ 0 w 3046058"/>
                <a:gd name="connsiteY17" fmla="*/ 48768 h 1944691"/>
                <a:gd name="connsiteX0" fmla="*/ 0 w 3046058"/>
                <a:gd name="connsiteY0" fmla="*/ 48768 h 1944855"/>
                <a:gd name="connsiteX1" fmla="*/ 561848 w 3046058"/>
                <a:gd name="connsiteY1" fmla="*/ 1187196 h 1944855"/>
                <a:gd name="connsiteX2" fmla="*/ 1003554 w 3046058"/>
                <a:gd name="connsiteY2" fmla="*/ 1721866 h 1944855"/>
                <a:gd name="connsiteX3" fmla="*/ 1299463 w 3046058"/>
                <a:gd name="connsiteY3" fmla="*/ 1906016 h 1944855"/>
                <a:gd name="connsiteX4" fmla="*/ 1558544 w 3046058"/>
                <a:gd name="connsiteY4" fmla="*/ 1944116 h 1944855"/>
                <a:gd name="connsiteX5" fmla="*/ 1914143 w 3046058"/>
                <a:gd name="connsiteY5" fmla="*/ 1822196 h 1944855"/>
                <a:gd name="connsiteX6" fmla="*/ 2177288 w 3046058"/>
                <a:gd name="connsiteY6" fmla="*/ 1582928 h 1944855"/>
                <a:gd name="connsiteX7" fmla="*/ 2818384 w 3046058"/>
                <a:gd name="connsiteY7" fmla="*/ 572516 h 1944855"/>
                <a:gd name="connsiteX8" fmla="*/ 3045968 w 3046058"/>
                <a:gd name="connsiteY8" fmla="*/ 0 h 1944855"/>
                <a:gd name="connsiteX9" fmla="*/ 2931160 w 3046058"/>
                <a:gd name="connsiteY9" fmla="*/ 68072 h 1944855"/>
                <a:gd name="connsiteX10" fmla="*/ 2741168 w 3046058"/>
                <a:gd name="connsiteY10" fmla="*/ 113284 h 1944855"/>
                <a:gd name="connsiteX11" fmla="*/ 2424684 w 3046058"/>
                <a:gd name="connsiteY11" fmla="*/ 163068 h 1944855"/>
                <a:gd name="connsiteX12" fmla="*/ 1890776 w 3046058"/>
                <a:gd name="connsiteY12" fmla="*/ 209804 h 1944855"/>
                <a:gd name="connsiteX13" fmla="*/ 1511300 w 3046058"/>
                <a:gd name="connsiteY13" fmla="*/ 226568 h 1944855"/>
                <a:gd name="connsiteX14" fmla="*/ 1183640 w 3046058"/>
                <a:gd name="connsiteY14" fmla="*/ 221488 h 1944855"/>
                <a:gd name="connsiteX15" fmla="*/ 778764 w 3046058"/>
                <a:gd name="connsiteY15" fmla="*/ 209804 h 1944855"/>
                <a:gd name="connsiteX16" fmla="*/ 312928 w 3046058"/>
                <a:gd name="connsiteY16" fmla="*/ 159512 h 1944855"/>
                <a:gd name="connsiteX17" fmla="*/ 0 w 3046058"/>
                <a:gd name="connsiteY17" fmla="*/ 48768 h 1944855"/>
                <a:gd name="connsiteX0" fmla="*/ 0 w 3046058"/>
                <a:gd name="connsiteY0" fmla="*/ 48768 h 1963597"/>
                <a:gd name="connsiteX1" fmla="*/ 561848 w 3046058"/>
                <a:gd name="connsiteY1" fmla="*/ 1187196 h 1963597"/>
                <a:gd name="connsiteX2" fmla="*/ 1003554 w 3046058"/>
                <a:gd name="connsiteY2" fmla="*/ 1721866 h 1963597"/>
                <a:gd name="connsiteX3" fmla="*/ 1299463 w 3046058"/>
                <a:gd name="connsiteY3" fmla="*/ 1906016 h 1963597"/>
                <a:gd name="connsiteX4" fmla="*/ 1558544 w 3046058"/>
                <a:gd name="connsiteY4" fmla="*/ 1963166 h 1963597"/>
                <a:gd name="connsiteX5" fmla="*/ 1914143 w 3046058"/>
                <a:gd name="connsiteY5" fmla="*/ 1822196 h 1963597"/>
                <a:gd name="connsiteX6" fmla="*/ 2177288 w 3046058"/>
                <a:gd name="connsiteY6" fmla="*/ 1582928 h 1963597"/>
                <a:gd name="connsiteX7" fmla="*/ 2818384 w 3046058"/>
                <a:gd name="connsiteY7" fmla="*/ 572516 h 1963597"/>
                <a:gd name="connsiteX8" fmla="*/ 3045968 w 3046058"/>
                <a:gd name="connsiteY8" fmla="*/ 0 h 1963597"/>
                <a:gd name="connsiteX9" fmla="*/ 2931160 w 3046058"/>
                <a:gd name="connsiteY9" fmla="*/ 68072 h 1963597"/>
                <a:gd name="connsiteX10" fmla="*/ 2741168 w 3046058"/>
                <a:gd name="connsiteY10" fmla="*/ 113284 h 1963597"/>
                <a:gd name="connsiteX11" fmla="*/ 2424684 w 3046058"/>
                <a:gd name="connsiteY11" fmla="*/ 163068 h 1963597"/>
                <a:gd name="connsiteX12" fmla="*/ 1890776 w 3046058"/>
                <a:gd name="connsiteY12" fmla="*/ 209804 h 1963597"/>
                <a:gd name="connsiteX13" fmla="*/ 1511300 w 3046058"/>
                <a:gd name="connsiteY13" fmla="*/ 226568 h 1963597"/>
                <a:gd name="connsiteX14" fmla="*/ 1183640 w 3046058"/>
                <a:gd name="connsiteY14" fmla="*/ 221488 h 1963597"/>
                <a:gd name="connsiteX15" fmla="*/ 778764 w 3046058"/>
                <a:gd name="connsiteY15" fmla="*/ 209804 h 1963597"/>
                <a:gd name="connsiteX16" fmla="*/ 312928 w 3046058"/>
                <a:gd name="connsiteY16" fmla="*/ 159512 h 1963597"/>
                <a:gd name="connsiteX17" fmla="*/ 0 w 3046058"/>
                <a:gd name="connsiteY17" fmla="*/ 48768 h 1963597"/>
                <a:gd name="connsiteX0" fmla="*/ 0 w 3046058"/>
                <a:gd name="connsiteY0" fmla="*/ 48768 h 1963597"/>
                <a:gd name="connsiteX1" fmla="*/ 561848 w 3046058"/>
                <a:gd name="connsiteY1" fmla="*/ 1187196 h 1963597"/>
                <a:gd name="connsiteX2" fmla="*/ 1003554 w 3046058"/>
                <a:gd name="connsiteY2" fmla="*/ 1721866 h 1963597"/>
                <a:gd name="connsiteX3" fmla="*/ 1299463 w 3046058"/>
                <a:gd name="connsiteY3" fmla="*/ 1906016 h 1963597"/>
                <a:gd name="connsiteX4" fmla="*/ 1558544 w 3046058"/>
                <a:gd name="connsiteY4" fmla="*/ 1963166 h 1963597"/>
                <a:gd name="connsiteX5" fmla="*/ 1914143 w 3046058"/>
                <a:gd name="connsiteY5" fmla="*/ 1822196 h 1963597"/>
                <a:gd name="connsiteX6" fmla="*/ 2177288 w 3046058"/>
                <a:gd name="connsiteY6" fmla="*/ 1582928 h 1963597"/>
                <a:gd name="connsiteX7" fmla="*/ 2818384 w 3046058"/>
                <a:gd name="connsiteY7" fmla="*/ 572516 h 1963597"/>
                <a:gd name="connsiteX8" fmla="*/ 3045968 w 3046058"/>
                <a:gd name="connsiteY8" fmla="*/ 0 h 1963597"/>
                <a:gd name="connsiteX9" fmla="*/ 2931160 w 3046058"/>
                <a:gd name="connsiteY9" fmla="*/ 68072 h 1963597"/>
                <a:gd name="connsiteX10" fmla="*/ 2741168 w 3046058"/>
                <a:gd name="connsiteY10" fmla="*/ 113284 h 1963597"/>
                <a:gd name="connsiteX11" fmla="*/ 2424684 w 3046058"/>
                <a:gd name="connsiteY11" fmla="*/ 163068 h 1963597"/>
                <a:gd name="connsiteX12" fmla="*/ 1890776 w 3046058"/>
                <a:gd name="connsiteY12" fmla="*/ 209804 h 1963597"/>
                <a:gd name="connsiteX13" fmla="*/ 1511300 w 3046058"/>
                <a:gd name="connsiteY13" fmla="*/ 226568 h 1963597"/>
                <a:gd name="connsiteX14" fmla="*/ 1183640 w 3046058"/>
                <a:gd name="connsiteY14" fmla="*/ 221488 h 1963597"/>
                <a:gd name="connsiteX15" fmla="*/ 778764 w 3046058"/>
                <a:gd name="connsiteY15" fmla="*/ 209804 h 1963597"/>
                <a:gd name="connsiteX16" fmla="*/ 312928 w 3046058"/>
                <a:gd name="connsiteY16" fmla="*/ 159512 h 1963597"/>
                <a:gd name="connsiteX17" fmla="*/ 0 w 3046058"/>
                <a:gd name="connsiteY17" fmla="*/ 48768 h 1963597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818384 w 3046058"/>
                <a:gd name="connsiteY7" fmla="*/ 572516 h 1952311"/>
                <a:gd name="connsiteX8" fmla="*/ 3045968 w 3046058"/>
                <a:gd name="connsiteY8" fmla="*/ 0 h 1952311"/>
                <a:gd name="connsiteX9" fmla="*/ 2931160 w 3046058"/>
                <a:gd name="connsiteY9" fmla="*/ 68072 h 1952311"/>
                <a:gd name="connsiteX10" fmla="*/ 2741168 w 3046058"/>
                <a:gd name="connsiteY10" fmla="*/ 113284 h 1952311"/>
                <a:gd name="connsiteX11" fmla="*/ 2424684 w 3046058"/>
                <a:gd name="connsiteY11" fmla="*/ 163068 h 1952311"/>
                <a:gd name="connsiteX12" fmla="*/ 1890776 w 3046058"/>
                <a:gd name="connsiteY12" fmla="*/ 209804 h 1952311"/>
                <a:gd name="connsiteX13" fmla="*/ 1511300 w 3046058"/>
                <a:gd name="connsiteY13" fmla="*/ 226568 h 1952311"/>
                <a:gd name="connsiteX14" fmla="*/ 1183640 w 3046058"/>
                <a:gd name="connsiteY14" fmla="*/ 221488 h 1952311"/>
                <a:gd name="connsiteX15" fmla="*/ 778764 w 3046058"/>
                <a:gd name="connsiteY15" fmla="*/ 209804 h 1952311"/>
                <a:gd name="connsiteX16" fmla="*/ 312928 w 3046058"/>
                <a:gd name="connsiteY16" fmla="*/ 159512 h 1952311"/>
                <a:gd name="connsiteX17" fmla="*/ 0 w 3046058"/>
                <a:gd name="connsiteY17" fmla="*/ 48768 h 1952311"/>
                <a:gd name="connsiteX0" fmla="*/ 0 w 3046058"/>
                <a:gd name="connsiteY0" fmla="*/ 48768 h 1952311"/>
                <a:gd name="connsiteX1" fmla="*/ 561848 w 3046058"/>
                <a:gd name="connsiteY1" fmla="*/ 1187196 h 1952311"/>
                <a:gd name="connsiteX2" fmla="*/ 1003554 w 3046058"/>
                <a:gd name="connsiteY2" fmla="*/ 1721866 h 1952311"/>
                <a:gd name="connsiteX3" fmla="*/ 1299463 w 3046058"/>
                <a:gd name="connsiteY3" fmla="*/ 1906016 h 1952311"/>
                <a:gd name="connsiteX4" fmla="*/ 1577594 w 3046058"/>
                <a:gd name="connsiteY4" fmla="*/ 1951736 h 1952311"/>
                <a:gd name="connsiteX5" fmla="*/ 1914143 w 3046058"/>
                <a:gd name="connsiteY5" fmla="*/ 1822196 h 1952311"/>
                <a:gd name="connsiteX6" fmla="*/ 2177288 w 3046058"/>
                <a:gd name="connsiteY6" fmla="*/ 1582928 h 1952311"/>
                <a:gd name="connsiteX7" fmla="*/ 2479293 w 3046058"/>
                <a:gd name="connsiteY7" fmla="*/ 1187196 h 1952311"/>
                <a:gd name="connsiteX8" fmla="*/ 2818384 w 3046058"/>
                <a:gd name="connsiteY8" fmla="*/ 572516 h 1952311"/>
                <a:gd name="connsiteX9" fmla="*/ 3045968 w 3046058"/>
                <a:gd name="connsiteY9" fmla="*/ 0 h 1952311"/>
                <a:gd name="connsiteX10" fmla="*/ 2931160 w 3046058"/>
                <a:gd name="connsiteY10" fmla="*/ 68072 h 1952311"/>
                <a:gd name="connsiteX11" fmla="*/ 2741168 w 3046058"/>
                <a:gd name="connsiteY11" fmla="*/ 113284 h 1952311"/>
                <a:gd name="connsiteX12" fmla="*/ 2424684 w 3046058"/>
                <a:gd name="connsiteY12" fmla="*/ 163068 h 1952311"/>
                <a:gd name="connsiteX13" fmla="*/ 1890776 w 3046058"/>
                <a:gd name="connsiteY13" fmla="*/ 209804 h 1952311"/>
                <a:gd name="connsiteX14" fmla="*/ 1511300 w 3046058"/>
                <a:gd name="connsiteY14" fmla="*/ 226568 h 1952311"/>
                <a:gd name="connsiteX15" fmla="*/ 1183640 w 3046058"/>
                <a:gd name="connsiteY15" fmla="*/ 221488 h 1952311"/>
                <a:gd name="connsiteX16" fmla="*/ 778764 w 3046058"/>
                <a:gd name="connsiteY16" fmla="*/ 209804 h 1952311"/>
                <a:gd name="connsiteX17" fmla="*/ 312928 w 3046058"/>
                <a:gd name="connsiteY17" fmla="*/ 159512 h 1952311"/>
                <a:gd name="connsiteX18" fmla="*/ 0 w 3046058"/>
                <a:gd name="connsiteY18" fmla="*/ 48768 h 195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6058" h="1952311">
                  <a:moveTo>
                    <a:pt x="0" y="48768"/>
                  </a:moveTo>
                  <a:cubicBezTo>
                    <a:pt x="83989" y="356701"/>
                    <a:pt x="338159" y="822113"/>
                    <a:pt x="561848" y="1187196"/>
                  </a:cubicBezTo>
                  <a:cubicBezTo>
                    <a:pt x="774192" y="1483614"/>
                    <a:pt x="887815" y="1631273"/>
                    <a:pt x="1003554" y="1721866"/>
                  </a:cubicBezTo>
                  <a:cubicBezTo>
                    <a:pt x="1145117" y="1833203"/>
                    <a:pt x="1222417" y="1884849"/>
                    <a:pt x="1299463" y="1906016"/>
                  </a:cubicBezTo>
                  <a:cubicBezTo>
                    <a:pt x="1376509" y="1927183"/>
                    <a:pt x="1477687" y="1956816"/>
                    <a:pt x="1577594" y="1951736"/>
                  </a:cubicBezTo>
                  <a:cubicBezTo>
                    <a:pt x="1733804" y="1933109"/>
                    <a:pt x="1807463" y="1886543"/>
                    <a:pt x="1914143" y="1822196"/>
                  </a:cubicBezTo>
                  <a:cubicBezTo>
                    <a:pt x="2013288" y="1750060"/>
                    <a:pt x="2078143" y="1712214"/>
                    <a:pt x="2177288" y="1582928"/>
                  </a:cubicBezTo>
                  <a:cubicBezTo>
                    <a:pt x="2267035" y="1474555"/>
                    <a:pt x="2372444" y="1355598"/>
                    <a:pt x="2479293" y="1187196"/>
                  </a:cubicBezTo>
                  <a:cubicBezTo>
                    <a:pt x="2586142" y="1018794"/>
                    <a:pt x="2719493" y="767842"/>
                    <a:pt x="2818384" y="572516"/>
                  </a:cubicBezTo>
                  <a:cubicBezTo>
                    <a:pt x="2966551" y="311235"/>
                    <a:pt x="3049185" y="68834"/>
                    <a:pt x="3045968" y="0"/>
                  </a:cubicBezTo>
                  <a:cubicBezTo>
                    <a:pt x="3005159" y="35391"/>
                    <a:pt x="2989749" y="47921"/>
                    <a:pt x="2931160" y="68072"/>
                  </a:cubicBezTo>
                  <a:lnTo>
                    <a:pt x="2741168" y="113284"/>
                  </a:lnTo>
                  <a:cubicBezTo>
                    <a:pt x="2635673" y="129879"/>
                    <a:pt x="2530179" y="154093"/>
                    <a:pt x="2424684" y="163068"/>
                  </a:cubicBezTo>
                  <a:lnTo>
                    <a:pt x="1890776" y="209804"/>
                  </a:lnTo>
                  <a:lnTo>
                    <a:pt x="1511300" y="226568"/>
                  </a:lnTo>
                  <a:lnTo>
                    <a:pt x="1183640" y="221488"/>
                  </a:lnTo>
                  <a:lnTo>
                    <a:pt x="778764" y="209804"/>
                  </a:lnTo>
                  <a:cubicBezTo>
                    <a:pt x="613325" y="200660"/>
                    <a:pt x="468207" y="176276"/>
                    <a:pt x="312928" y="159512"/>
                  </a:cubicBezTo>
                  <a:cubicBezTo>
                    <a:pt x="196765" y="132757"/>
                    <a:pt x="62823" y="128863"/>
                    <a:pt x="0" y="48768"/>
                  </a:cubicBez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 l="-36180" t="-55502" r="-36164" b="-7208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4F5531F-25B7-79D9-39F4-4B98E706106A}"/>
                </a:ext>
              </a:extLst>
            </p:cNvPr>
            <p:cNvSpPr/>
            <p:nvPr/>
          </p:nvSpPr>
          <p:spPr>
            <a:xfrm rot="-60000">
              <a:off x="1194422" y="2270129"/>
              <a:ext cx="3036197" cy="411227"/>
            </a:xfrm>
            <a:prstGeom prst="ellipse">
              <a:avLst/>
            </a:prstGeom>
            <a:blipFill dpi="0" rotWithShape="0">
              <a:blip r:embed="rId6"/>
              <a:srcRect/>
              <a:stretch>
                <a:fillRect l="-38562" t="-273649" r="-33782" b="-737893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53D286B-2480-93E0-D0D3-13A797F9E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639" y="3906622"/>
            <a:ext cx="3657600" cy="2560853"/>
          </a:xfrm>
          <a:prstGeom prst="rect">
            <a:avLst/>
          </a:prstGeom>
        </p:spPr>
      </p:pic>
      <p:sp>
        <p:nvSpPr>
          <p:cNvPr id="30" name="Arrow: Bent 29">
            <a:extLst>
              <a:ext uri="{FF2B5EF4-FFF2-40B4-BE49-F238E27FC236}">
                <a16:creationId xmlns:a16="http://schemas.microsoft.com/office/drawing/2014/main" id="{E3E6D6DF-36A8-26CF-568F-9BF66C5625E8}"/>
              </a:ext>
            </a:extLst>
          </p:cNvPr>
          <p:cNvSpPr/>
          <p:nvPr/>
        </p:nvSpPr>
        <p:spPr>
          <a:xfrm rot="5400000">
            <a:off x="9577396" y="1995418"/>
            <a:ext cx="1870775" cy="145358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25F07D-172C-CEE2-513E-EBB4406843F3}"/>
                  </a:ext>
                </a:extLst>
              </p14:cNvPr>
              <p14:cNvContentPartPr/>
              <p14:nvPr/>
            </p14:nvContentPartPr>
            <p14:xfrm>
              <a:off x="1341360" y="860400"/>
              <a:ext cx="7938000" cy="489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25F07D-172C-CEE2-513E-EBB4406843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2000" y="851040"/>
                <a:ext cx="7956720" cy="49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1158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F63794A0-D13C-684C-7507-E86E55864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02" y="1596683"/>
            <a:ext cx="5624047" cy="493056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A017B81-78DB-C1F1-67EF-6F55FD24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 Function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EF28-7E05-88C6-631E-0303578DC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18B34-CCCA-1EE3-AE74-C97BB890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980" y="1481887"/>
            <a:ext cx="4886960" cy="415691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B864EF-D1D6-0351-DD35-9AFA03595B96}"/>
              </a:ext>
            </a:extLst>
          </p:cNvPr>
          <p:cNvCxnSpPr>
            <a:cxnSpLocks/>
          </p:cNvCxnSpPr>
          <p:nvPr/>
        </p:nvCxnSpPr>
        <p:spPr>
          <a:xfrm flipH="1">
            <a:off x="873760" y="1727200"/>
            <a:ext cx="142240" cy="92456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52085A-27C9-932F-2FF6-CDDD3D8DEF98}"/>
              </a:ext>
            </a:extLst>
          </p:cNvPr>
          <p:cNvGrpSpPr/>
          <p:nvPr/>
        </p:nvGrpSpPr>
        <p:grpSpPr>
          <a:xfrm>
            <a:off x="883920" y="1742440"/>
            <a:ext cx="6678690" cy="2839720"/>
            <a:chOff x="883920" y="1742440"/>
            <a:chExt cx="6678690" cy="28397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62C515-8A3A-DDCE-1C81-37EAE01ED5B4}"/>
                </a:ext>
              </a:extLst>
            </p:cNvPr>
            <p:cNvCxnSpPr>
              <a:cxnSpLocks/>
            </p:cNvCxnSpPr>
            <p:nvPr/>
          </p:nvCxnSpPr>
          <p:spPr>
            <a:xfrm>
              <a:off x="883920" y="1742440"/>
              <a:ext cx="853440" cy="28397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7D94FDD-D973-B276-FA52-A781B404B7B0}"/>
                </a:ext>
              </a:extLst>
            </p:cNvPr>
            <p:cNvSpPr/>
            <p:nvPr/>
          </p:nvSpPr>
          <p:spPr>
            <a:xfrm>
              <a:off x="7379730" y="3818687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E74CA39-484A-6491-71EF-6A6BBD9721EB}"/>
                    </a:ext>
                  </a:extLst>
                </p:cNvPr>
                <p:cNvSpPr txBox="1"/>
                <p:nvPr/>
              </p:nvSpPr>
              <p:spPr>
                <a:xfrm>
                  <a:off x="6014108" y="3358035"/>
                  <a:ext cx="1255952" cy="71508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=−1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=−0.2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E74CA39-484A-6491-71EF-6A6BBD972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08" y="3358035"/>
                  <a:ext cx="1255952" cy="715089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0193B879-4A2B-32CB-F400-75DD4481BE64}"/>
              </a:ext>
            </a:extLst>
          </p:cNvPr>
          <p:cNvSpPr/>
          <p:nvPr/>
        </p:nvSpPr>
        <p:spPr>
          <a:xfrm>
            <a:off x="10372280" y="4292778"/>
            <a:ext cx="182880" cy="18288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40261F-E736-405A-A8FA-222054F6B471}"/>
                  </a:ext>
                </a:extLst>
              </p:cNvPr>
              <p:cNvSpPr txBox="1"/>
              <p:nvPr/>
            </p:nvSpPr>
            <p:spPr>
              <a:xfrm>
                <a:off x="10718302" y="3891761"/>
                <a:ext cx="11980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=−2.5</m:t>
                      </m:r>
                    </m:oMath>
                  </m:oMathPara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40261F-E736-405A-A8FA-222054F6B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8302" y="3891761"/>
                <a:ext cx="119802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B93BF00-F950-3EEB-15B1-2E79E9EABD44}"/>
              </a:ext>
            </a:extLst>
          </p:cNvPr>
          <p:cNvGrpSpPr/>
          <p:nvPr/>
        </p:nvGrpSpPr>
        <p:grpSpPr>
          <a:xfrm>
            <a:off x="2814320" y="1080869"/>
            <a:ext cx="5903422" cy="3521611"/>
            <a:chOff x="2814320" y="1080869"/>
            <a:chExt cx="5903422" cy="352161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248452-CB22-1350-C482-8D0EDC42B9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14320" y="1727200"/>
              <a:ext cx="1412240" cy="287528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838D004-D828-BDFA-49BD-CEE2FD75B1E7}"/>
                </a:ext>
              </a:extLst>
            </p:cNvPr>
            <p:cNvGrpSpPr/>
            <p:nvPr/>
          </p:nvGrpSpPr>
          <p:grpSpPr>
            <a:xfrm>
              <a:off x="7473171" y="1080869"/>
              <a:ext cx="1244571" cy="1061672"/>
              <a:chOff x="7473171" y="1080869"/>
              <a:chExt cx="1244571" cy="106167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8E049A7-AEC7-0DE1-636E-DF57385C8C6A}"/>
                  </a:ext>
                </a:extLst>
              </p:cNvPr>
              <p:cNvSpPr/>
              <p:nvPr/>
            </p:nvSpPr>
            <p:spPr>
              <a:xfrm>
                <a:off x="7989335" y="1959661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4FB889E-0FF3-6FA3-46A4-567287C33AF4}"/>
                      </a:ext>
                    </a:extLst>
                  </p:cNvPr>
                  <p:cNvSpPr txBox="1"/>
                  <p:nvPr/>
                </p:nvSpPr>
                <p:spPr>
                  <a:xfrm>
                    <a:off x="7473171" y="1080869"/>
                    <a:ext cx="124457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=−0.5</m:t>
                          </m:r>
                        </m:oMath>
                      </m:oMathPara>
                    </a14:m>
                    <a:endParaRPr lang="en-US" dirty="0">
                      <a:solidFill>
                        <a:srgbClr val="00B0F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= 7.5</m:t>
                          </m:r>
                        </m:oMath>
                      </m:oMathPara>
                    </a14:m>
                    <a:endParaRPr lang="en-US" dirty="0">
                      <a:solidFill>
                        <a:srgbClr val="00B0F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4FB889E-0FF3-6FA3-46A4-567287C33A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3171" y="1080869"/>
                    <a:ext cx="1244571" cy="646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1C9F8E-75B9-FF13-F0A1-D98AC9441972}"/>
              </a:ext>
            </a:extLst>
          </p:cNvPr>
          <p:cNvGrpSpPr/>
          <p:nvPr/>
        </p:nvGrpSpPr>
        <p:grpSpPr>
          <a:xfrm>
            <a:off x="883920" y="1737360"/>
            <a:ext cx="9315805" cy="4253904"/>
            <a:chOff x="883920" y="1737360"/>
            <a:chExt cx="9315805" cy="42539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93BF6B2-8321-2953-C004-9103196378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20" y="1737360"/>
              <a:ext cx="2783840" cy="284480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D3930AA-9CA0-F03D-8069-D4C27FC8D2AF}"/>
                </a:ext>
              </a:extLst>
            </p:cNvPr>
            <p:cNvSpPr/>
            <p:nvPr/>
          </p:nvSpPr>
          <p:spPr>
            <a:xfrm>
              <a:off x="8707138" y="5450840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1E1ABED-BA37-E8B0-0A3B-C5D14A241851}"/>
                    </a:ext>
                  </a:extLst>
                </p:cNvPr>
                <p:cNvSpPr txBox="1"/>
                <p:nvPr/>
              </p:nvSpPr>
              <p:spPr>
                <a:xfrm>
                  <a:off x="9067800" y="5276175"/>
                  <a:ext cx="1131925" cy="71508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=0.3</m:t>
                        </m:r>
                      </m:oMath>
                    </m:oMathPara>
                  </a14:m>
                  <a:endParaRPr lang="en-US" i="1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=−8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1E1ABED-BA37-E8B0-0A3B-C5D14A241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7800" y="5276175"/>
                  <a:ext cx="1131925" cy="715089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66C820E-22A7-6342-707F-04F1F978C2A4}"/>
              </a:ext>
            </a:extLst>
          </p:cNvPr>
          <p:cNvGrpSpPr/>
          <p:nvPr/>
        </p:nvGrpSpPr>
        <p:grpSpPr>
          <a:xfrm>
            <a:off x="924560" y="1879600"/>
            <a:ext cx="9172717" cy="2611120"/>
            <a:chOff x="924560" y="1879600"/>
            <a:chExt cx="9172717" cy="261112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A5A6AE1-4CC0-54AC-CE0D-8177582E22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4560" y="1879600"/>
              <a:ext cx="3535680" cy="261112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331189-7C12-0737-E929-9989BDDB6F19}"/>
                </a:ext>
              </a:extLst>
            </p:cNvPr>
            <p:cNvSpPr/>
            <p:nvPr/>
          </p:nvSpPr>
          <p:spPr>
            <a:xfrm>
              <a:off x="8379836" y="3715580"/>
              <a:ext cx="182880" cy="18288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66BFDB7-D8BB-433E-B424-C897A6F084B6}"/>
                    </a:ext>
                  </a:extLst>
                </p:cNvPr>
                <p:cNvSpPr txBox="1"/>
                <p:nvPr/>
              </p:nvSpPr>
              <p:spPr>
                <a:xfrm>
                  <a:off x="8658082" y="2911571"/>
                  <a:ext cx="1439195" cy="71508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=−0.21</m:t>
                        </m:r>
                      </m:oMath>
                    </m:oMathPara>
                  </a14:m>
                  <a:endParaRPr lang="en-US" dirty="0">
                    <a:solidFill>
                      <a:schemeClr val="accent4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=−0.</m:t>
                      </m:r>
                    </m:oMath>
                  </a14:m>
                  <a:r>
                    <a:rPr lang="en-US" dirty="0">
                      <a:solidFill>
                        <a:schemeClr val="accent4"/>
                      </a:solidFill>
                    </a:rPr>
                    <a:t>46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66BFDB7-D8BB-433E-B424-C897A6F08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8082" y="2911571"/>
                  <a:ext cx="1439195" cy="715089"/>
                </a:xfrm>
                <a:prstGeom prst="roundRect">
                  <a:avLst/>
                </a:prstGeom>
                <a:blipFill>
                  <a:blip r:embed="rId8"/>
                  <a:stretch>
                    <a:fillRect b="-57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FFDCB3-1DF9-B839-AD0D-B47C12784808}"/>
                  </a:ext>
                </a:extLst>
              </p14:cNvPr>
              <p14:cNvContentPartPr/>
              <p14:nvPr/>
            </p14:nvContentPartPr>
            <p14:xfrm>
              <a:off x="985320" y="843120"/>
              <a:ext cx="10753200" cy="575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FFDCB3-1DF9-B839-AD0D-B47C127848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5960" y="833760"/>
                <a:ext cx="10771920" cy="57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53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1910756" y="3044281"/>
            <a:ext cx="870392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Machine Learning Basic Terminology</a:t>
            </a:r>
          </a:p>
        </p:txBody>
      </p:sp>
    </p:spTree>
    <p:extLst>
      <p:ext uri="{BB962C8B-B14F-4D97-AF65-F5344CB8AC3E}">
        <p14:creationId xmlns:p14="http://schemas.microsoft.com/office/powerpoint/2010/main" val="1824172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D286C-69A4-A3B3-5C9E-ADB4D19EE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1A0DE-905F-D211-5999-C642F2A93737}"/>
              </a:ext>
            </a:extLst>
          </p:cNvPr>
          <p:cNvSpPr txBox="1"/>
          <p:nvPr/>
        </p:nvSpPr>
        <p:spPr>
          <a:xfrm>
            <a:off x="4146019" y="3044281"/>
            <a:ext cx="4233403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032321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18386-20A0-F112-3B5F-FBA6E7006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1CBB7-3578-97BF-D7EA-701F7D40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1EEE8-C10A-6E0F-AE0B-456CA824C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83A7B-6701-C9F2-2FC3-13BABD673120}"/>
                  </a:ext>
                </a:extLst>
              </p:cNvPr>
              <p:cNvSpPr txBox="1"/>
              <p:nvPr/>
            </p:nvSpPr>
            <p:spPr>
              <a:xfrm>
                <a:off x="1727440" y="1528994"/>
                <a:ext cx="7125027" cy="4125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Have some function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Want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Steps:</a:t>
                </a:r>
              </a:p>
              <a:p>
                <a:r>
                  <a:rPr lang="en-US" sz="3200" dirty="0"/>
                  <a:t>	Start with some </a:t>
                </a:r>
                <a:r>
                  <a:rPr lang="en-US" sz="3200" i="1" dirty="0"/>
                  <a:t>w</a:t>
                </a:r>
                <a:r>
                  <a:rPr lang="en-US" sz="3200" dirty="0"/>
                  <a:t>, </a:t>
                </a:r>
                <a:r>
                  <a:rPr lang="en-US" sz="3200" i="1" dirty="0"/>
                  <a:t>b</a:t>
                </a:r>
              </a:p>
              <a:p>
                <a:r>
                  <a:rPr lang="en-US" sz="3200" i="1" dirty="0"/>
                  <a:t>	</a:t>
                </a:r>
                <a:r>
                  <a:rPr lang="en-US" sz="3200" dirty="0"/>
                  <a:t>Keep changing </a:t>
                </a:r>
                <a:r>
                  <a:rPr lang="en-US" sz="3200" i="1" dirty="0"/>
                  <a:t>w</a:t>
                </a:r>
                <a:r>
                  <a:rPr lang="en-US" sz="3200" dirty="0"/>
                  <a:t>, </a:t>
                </a:r>
                <a:r>
                  <a:rPr lang="en-US" sz="3200" i="1" dirty="0"/>
                  <a:t>b</a:t>
                </a:r>
                <a:r>
                  <a:rPr lang="en-US" sz="3200" dirty="0"/>
                  <a:t> to reduce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3200" dirty="0"/>
              </a:p>
              <a:p>
                <a:r>
                  <a:rPr lang="en-US" sz="3200" dirty="0"/>
                  <a:t>	Until we settle at or near a minimum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4383A7B-6701-C9F2-2FC3-13BABD673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40" y="1528994"/>
                <a:ext cx="7125027" cy="4125873"/>
              </a:xfrm>
              <a:prstGeom prst="rect">
                <a:avLst/>
              </a:prstGeom>
              <a:blipFill>
                <a:blip r:embed="rId2"/>
                <a:stretch>
                  <a:fillRect l="-3422" t="-2954" r="-1625" b="-5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ABCB2E-7F89-51AE-4830-88AAD5898BA0}"/>
                  </a:ext>
                </a:extLst>
              </p14:cNvPr>
              <p14:cNvContentPartPr/>
              <p14:nvPr/>
            </p14:nvContentPartPr>
            <p14:xfrm>
              <a:off x="2805480" y="3129480"/>
              <a:ext cx="678600" cy="165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ABCB2E-7F89-51AE-4830-88AAD5898B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6120" y="3120120"/>
                <a:ext cx="697320" cy="1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731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762CD-0D44-5DDE-428F-16503C3D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7EF84-285A-45E2-9A29-242210768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 descr="image-39">
            <a:extLst>
              <a:ext uri="{FF2B5EF4-FFF2-40B4-BE49-F238E27FC236}">
                <a16:creationId xmlns:a16="http://schemas.microsoft.com/office/drawing/2014/main" id="{E4B7913E-9F56-E3B7-39BE-14BB1DD7B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10970" r="12122" b="3299"/>
          <a:stretch/>
        </p:blipFill>
        <p:spPr bwMode="auto">
          <a:xfrm>
            <a:off x="1600200" y="883799"/>
            <a:ext cx="9493407" cy="511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2620C-8B7B-1D41-8F92-C8E343C86050}"/>
                  </a:ext>
                </a:extLst>
              </p:cNvPr>
              <p:cNvSpPr txBox="1"/>
              <p:nvPr/>
            </p:nvSpPr>
            <p:spPr>
              <a:xfrm>
                <a:off x="111760" y="3198167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2620C-8B7B-1D41-8F92-C8E343C86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" y="3198167"/>
                <a:ext cx="1828800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D66350-AA9A-E239-5117-45D799910F8B}"/>
                  </a:ext>
                </a:extLst>
              </p:cNvPr>
              <p:cNvSpPr txBox="1"/>
              <p:nvPr/>
            </p:nvSpPr>
            <p:spPr>
              <a:xfrm>
                <a:off x="2819400" y="5621293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D66350-AA9A-E239-5117-45D799910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5621293"/>
                <a:ext cx="18288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91B4D2-434C-F9EA-6B9D-49EFC583A2A9}"/>
                  </a:ext>
                </a:extLst>
              </p:cNvPr>
              <p:cNvSpPr txBox="1"/>
              <p:nvPr/>
            </p:nvSpPr>
            <p:spPr>
              <a:xfrm>
                <a:off x="8776010" y="5159628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91B4D2-434C-F9EA-6B9D-49EFC583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010" y="5159628"/>
                <a:ext cx="18288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EF97F7-17BD-20D5-F88A-A2AA04B53B40}"/>
                  </a:ext>
                </a:extLst>
              </p14:cNvPr>
              <p14:cNvContentPartPr/>
              <p14:nvPr/>
            </p14:nvContentPartPr>
            <p14:xfrm>
              <a:off x="4020840" y="585360"/>
              <a:ext cx="7400160" cy="5543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EF97F7-17BD-20D5-F88A-A2AA04B53B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1480" y="576000"/>
                <a:ext cx="7418880" cy="55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61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CD40B6-55DA-4232-8FA8-47D0CA9B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D8324-8957-4E6C-8A07-A4EC98315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0F9D6B-3332-48F4-9170-BFC3E066A0DC}"/>
                  </a:ext>
                </a:extLst>
              </p:cNvPr>
              <p:cNvSpPr txBox="1"/>
              <p:nvPr/>
            </p:nvSpPr>
            <p:spPr>
              <a:xfrm>
                <a:off x="262460" y="762000"/>
                <a:ext cx="554799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Given a cost function  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r>
                  <a:rPr lang="en-US" sz="3200" b="0" dirty="0"/>
                  <a:t>We want</a:t>
                </a:r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0F9D6B-3332-48F4-9170-BFC3E066A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0" y="762000"/>
                <a:ext cx="5547994" cy="1077218"/>
              </a:xfrm>
              <a:prstGeom prst="rect">
                <a:avLst/>
              </a:prstGeom>
              <a:blipFill>
                <a:blip r:embed="rId2"/>
                <a:stretch>
                  <a:fillRect l="-2747" t="-6780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C8FE7-39E4-45D1-8DEE-D7A3A08AD217}"/>
                  </a:ext>
                </a:extLst>
              </p:cNvPr>
              <p:cNvSpPr txBox="1"/>
              <p:nvPr/>
            </p:nvSpPr>
            <p:spPr>
              <a:xfrm>
                <a:off x="289640" y="2011651"/>
                <a:ext cx="11414680" cy="4591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0" dirty="0"/>
                  <a:t>Algorithm:</a:t>
                </a:r>
              </a:p>
              <a:p>
                <a:r>
                  <a:rPr lang="en-US" sz="3200" b="0" dirty="0"/>
                  <a:t>repeat until convergence{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tmp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tmp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</a:rPr>
                            <m:t>tmp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tmp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r>
                  <a:rPr lang="en-US" sz="3200" dirty="0">
                    <a:ea typeface="Cambria Math" panose="02040503050406030204" pitchFamily="18" charset="0"/>
                  </a:rPr>
                  <a:t>}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C8FE7-39E4-45D1-8DEE-D7A3A08AD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40" y="2011651"/>
                <a:ext cx="11414680" cy="4591513"/>
              </a:xfrm>
              <a:prstGeom prst="rect">
                <a:avLst/>
              </a:prstGeom>
              <a:blipFill>
                <a:blip r:embed="rId3"/>
                <a:stretch>
                  <a:fillRect l="-1389" t="-1726" b="-1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83456E-FB5A-42E4-8DE7-A195906708AD}"/>
              </a:ext>
            </a:extLst>
          </p:cNvPr>
          <p:cNvCxnSpPr/>
          <p:nvPr/>
        </p:nvCxnSpPr>
        <p:spPr>
          <a:xfrm>
            <a:off x="6140157" y="2382595"/>
            <a:ext cx="57912" cy="890016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10FAAFA-02ED-4452-AE57-FC6FA0E2FED8}"/>
              </a:ext>
            </a:extLst>
          </p:cNvPr>
          <p:cNvSpPr/>
          <p:nvPr/>
        </p:nvSpPr>
        <p:spPr>
          <a:xfrm>
            <a:off x="5210246" y="1750041"/>
            <a:ext cx="2178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Learning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B736B7-D208-4478-A1AE-CBC71A0FFA7E}"/>
                  </a:ext>
                </a:extLst>
              </p:cNvPr>
              <p:cNvSpPr/>
              <p:nvPr/>
            </p:nvSpPr>
            <p:spPr>
              <a:xfrm>
                <a:off x="2557788" y="1262846"/>
                <a:ext cx="2018053" cy="706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B736B7-D208-4478-A1AE-CBC71A0FF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788" y="1262846"/>
                <a:ext cx="2018053" cy="706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8FDBC6-3CD2-A867-225B-58D46BEEC599}"/>
                  </a:ext>
                </a:extLst>
              </p14:cNvPr>
              <p14:cNvContentPartPr/>
              <p14:nvPr/>
            </p14:nvContentPartPr>
            <p14:xfrm>
              <a:off x="3755880" y="3371400"/>
              <a:ext cx="4672800" cy="2695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8FDBC6-3CD2-A867-225B-58D46BEEC5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6520" y="3362040"/>
                <a:ext cx="4691520" cy="27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123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9894A-F801-43B3-1FCF-1A02CB8C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D027FA-7F55-DBFA-73BB-2AFC34EE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Derivative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C9DE0-2609-1347-81F9-EB96C68AF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D1656E-A06E-22C3-63C3-B65FFCBF3278}"/>
                  </a:ext>
                </a:extLst>
              </p:cNvPr>
              <p:cNvSpPr txBox="1"/>
              <p:nvPr/>
            </p:nvSpPr>
            <p:spPr>
              <a:xfrm>
                <a:off x="0" y="719832"/>
                <a:ext cx="2301160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D1656E-A06E-22C3-63C3-B65FFCBF3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9832"/>
                <a:ext cx="2301160" cy="794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EDC735-380A-C633-DD69-18FB0A9C5CEA}"/>
                  </a:ext>
                </a:extLst>
              </p:cNvPr>
              <p:cNvSpPr txBox="1"/>
              <p:nvPr/>
            </p:nvSpPr>
            <p:spPr>
              <a:xfrm>
                <a:off x="111760" y="3124200"/>
                <a:ext cx="2032310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EDC735-380A-C633-DD69-18FB0A9C5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" y="3124200"/>
                <a:ext cx="2032310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93BA0E-6CC4-0A46-DC21-A1A8789659ED}"/>
                  </a:ext>
                </a:extLst>
              </p:cNvPr>
              <p:cNvSpPr txBox="1"/>
              <p:nvPr/>
            </p:nvSpPr>
            <p:spPr>
              <a:xfrm>
                <a:off x="5486400" y="90932"/>
                <a:ext cx="378491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93BA0E-6CC4-0A46-DC21-A1A878965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90932"/>
                <a:ext cx="3784910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35693EB-9135-FE22-7668-26F147397C5A}"/>
                  </a:ext>
                </a:extLst>
              </p14:cNvPr>
              <p14:cNvContentPartPr/>
              <p14:nvPr/>
            </p14:nvContentPartPr>
            <p14:xfrm>
              <a:off x="903240" y="383760"/>
              <a:ext cx="10751040" cy="5282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35693EB-9135-FE22-7668-26F147397C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880" y="374400"/>
                <a:ext cx="10769760" cy="53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603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C74E2-E6B4-65CB-E335-DAA6F9C0A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04D268-CD67-E6A5-44DD-B4A1073A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2344C-F2E9-07D4-7207-13DF6925F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427191-4E37-FF0B-7DE8-598DFD7FA4EA}"/>
                  </a:ext>
                </a:extLst>
              </p:cNvPr>
              <p:cNvSpPr txBox="1"/>
              <p:nvPr/>
            </p:nvSpPr>
            <p:spPr>
              <a:xfrm>
                <a:off x="262460" y="762000"/>
                <a:ext cx="554799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Given a cost function     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r>
                  <a:rPr lang="en-US" sz="3200" b="0" dirty="0"/>
                  <a:t>We want</a:t>
                </a:r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427191-4E37-FF0B-7DE8-598DFD7FA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0" y="762000"/>
                <a:ext cx="5547994" cy="1077218"/>
              </a:xfrm>
              <a:prstGeom prst="rect">
                <a:avLst/>
              </a:prstGeom>
              <a:blipFill>
                <a:blip r:embed="rId2"/>
                <a:stretch>
                  <a:fillRect l="-2747" t="-6780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9B30FB-C1D0-DC0B-07AD-83CFDEEDDA47}"/>
                  </a:ext>
                </a:extLst>
              </p:cNvPr>
              <p:cNvSpPr txBox="1"/>
              <p:nvPr/>
            </p:nvSpPr>
            <p:spPr>
              <a:xfrm>
                <a:off x="289640" y="2011651"/>
                <a:ext cx="11414680" cy="4675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/>
                  <a:t>Algorithm:</a:t>
                </a:r>
              </a:p>
              <a:p>
                <a:r>
                  <a:rPr lang="en-US" sz="2800" b="0" dirty="0"/>
                  <a:t>repeat until convergence{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tmp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tmp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tmp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tmp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}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9B30FB-C1D0-DC0B-07AD-83CFDEEDD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40" y="2011651"/>
                <a:ext cx="11414680" cy="4675895"/>
              </a:xfrm>
              <a:prstGeom prst="rect">
                <a:avLst/>
              </a:prstGeom>
              <a:blipFill>
                <a:blip r:embed="rId3"/>
                <a:stretch>
                  <a:fillRect l="-1122" t="-1304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580628-978D-0315-49F1-8ABB54B10BF4}"/>
                  </a:ext>
                </a:extLst>
              </p:cNvPr>
              <p:cNvSpPr/>
              <p:nvPr/>
            </p:nvSpPr>
            <p:spPr>
              <a:xfrm>
                <a:off x="2557788" y="1262846"/>
                <a:ext cx="2018053" cy="706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580628-978D-0315-49F1-8ABB54B10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788" y="1262846"/>
                <a:ext cx="2018053" cy="706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A9A640-BA6B-4DDF-8ACF-404132CD16EC}"/>
                  </a:ext>
                </a:extLst>
              </p14:cNvPr>
              <p14:cNvContentPartPr/>
              <p14:nvPr/>
            </p14:nvContentPartPr>
            <p14:xfrm>
              <a:off x="5948280" y="2453400"/>
              <a:ext cx="3567240" cy="3149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A9A640-BA6B-4DDF-8ACF-404132CD1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38920" y="2444040"/>
                <a:ext cx="3585960" cy="31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16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E2D4E-0179-7C8F-4466-DD9D326CE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0062B-1830-0B7B-E208-5A855D1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7C0FA-82CE-98CA-6DB2-177890C87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9B910C-9AAB-7ACD-1C85-803330BFC282}"/>
                  </a:ext>
                </a:extLst>
              </p:cNvPr>
              <p:cNvSpPr txBox="1"/>
              <p:nvPr/>
            </p:nvSpPr>
            <p:spPr>
              <a:xfrm>
                <a:off x="471296" y="1505383"/>
                <a:ext cx="869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9B910C-9AAB-7ACD-1C85-803330BF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6" y="1505383"/>
                <a:ext cx="869790" cy="461665"/>
              </a:xfrm>
              <a:prstGeom prst="rect">
                <a:avLst/>
              </a:prstGeom>
              <a:blipFill>
                <a:blip r:embed="rId2"/>
                <a:stretch>
                  <a:fillRect l="-699" r="-13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12C3A9-8BB6-225B-139F-E858BB51FC51}"/>
              </a:ext>
            </a:extLst>
          </p:cNvPr>
          <p:cNvCxnSpPr/>
          <p:nvPr/>
        </p:nvCxnSpPr>
        <p:spPr>
          <a:xfrm flipV="1">
            <a:off x="1239316" y="1147656"/>
            <a:ext cx="0" cy="4366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219C3-4CC8-A51D-8F37-0EF31978EDD2}"/>
              </a:ext>
            </a:extLst>
          </p:cNvPr>
          <p:cNvCxnSpPr/>
          <p:nvPr/>
        </p:nvCxnSpPr>
        <p:spPr>
          <a:xfrm flipV="1">
            <a:off x="801211" y="5141158"/>
            <a:ext cx="47366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9A4D366-2D83-F17E-F075-88EF90FB3534}"/>
              </a:ext>
            </a:extLst>
          </p:cNvPr>
          <p:cNvSpPr txBox="1"/>
          <p:nvPr/>
        </p:nvSpPr>
        <p:spPr>
          <a:xfrm>
            <a:off x="5098274" y="514115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sz="2400" dirty="0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569CAFFA-A57E-9131-C6F9-DABE1358796F}"/>
              </a:ext>
            </a:extLst>
          </p:cNvPr>
          <p:cNvSpPr/>
          <p:nvPr/>
        </p:nvSpPr>
        <p:spPr>
          <a:xfrm>
            <a:off x="1447800" y="2017950"/>
            <a:ext cx="3881535" cy="2822099"/>
          </a:xfrm>
          <a:custGeom>
            <a:avLst/>
            <a:gdLst>
              <a:gd name="connsiteX0" fmla="*/ 0 w 3881535"/>
              <a:gd name="connsiteY0" fmla="*/ 0 h 2822099"/>
              <a:gd name="connsiteX1" fmla="*/ 765110 w 3881535"/>
              <a:gd name="connsiteY1" fmla="*/ 2118049 h 2822099"/>
              <a:gd name="connsiteX2" fmla="*/ 1735494 w 3881535"/>
              <a:gd name="connsiteY2" fmla="*/ 2808514 h 2822099"/>
              <a:gd name="connsiteX3" fmla="*/ 2929812 w 3881535"/>
              <a:gd name="connsiteY3" fmla="*/ 2360645 h 2822099"/>
              <a:gd name="connsiteX4" fmla="*/ 3881535 w 3881535"/>
              <a:gd name="connsiteY4" fmla="*/ 18661 h 282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535" h="2822099">
                <a:moveTo>
                  <a:pt x="0" y="0"/>
                </a:moveTo>
                <a:cubicBezTo>
                  <a:pt x="237930" y="824981"/>
                  <a:pt x="475861" y="1649963"/>
                  <a:pt x="765110" y="2118049"/>
                </a:cubicBezTo>
                <a:cubicBezTo>
                  <a:pt x="1054359" y="2586135"/>
                  <a:pt x="1374710" y="2768081"/>
                  <a:pt x="1735494" y="2808514"/>
                </a:cubicBezTo>
                <a:cubicBezTo>
                  <a:pt x="2096278" y="2848947"/>
                  <a:pt x="2572139" y="2825621"/>
                  <a:pt x="2929812" y="2360645"/>
                </a:cubicBezTo>
                <a:cubicBezTo>
                  <a:pt x="3287486" y="1895670"/>
                  <a:pt x="3705808" y="464975"/>
                  <a:pt x="3881535" y="186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E3AECE-83D6-8926-9C80-D79314C2C925}"/>
              </a:ext>
            </a:extLst>
          </p:cNvPr>
          <p:cNvCxnSpPr/>
          <p:nvPr/>
        </p:nvCxnSpPr>
        <p:spPr>
          <a:xfrm>
            <a:off x="1653920" y="2965010"/>
            <a:ext cx="768096" cy="17190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EDD5A9F-2276-EA27-9788-E6A98088C867}"/>
              </a:ext>
            </a:extLst>
          </p:cNvPr>
          <p:cNvSpPr/>
          <p:nvPr/>
        </p:nvSpPr>
        <p:spPr>
          <a:xfrm>
            <a:off x="1941534" y="3685582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8E6E02-8589-E50E-8C93-D958F9B9BE0E}"/>
                  </a:ext>
                </a:extLst>
              </p:cNvPr>
              <p:cNvSpPr/>
              <p:nvPr/>
            </p:nvSpPr>
            <p:spPr>
              <a:xfrm>
                <a:off x="2109106" y="643360"/>
                <a:ext cx="3249544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8E6E02-8589-E50E-8C93-D958F9B9B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06" y="643360"/>
                <a:ext cx="3249544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4A43A4-22A6-DC4A-1D0F-8F131737018B}"/>
              </a:ext>
            </a:extLst>
          </p:cNvPr>
          <p:cNvCxnSpPr/>
          <p:nvPr/>
        </p:nvCxnSpPr>
        <p:spPr>
          <a:xfrm>
            <a:off x="2007488" y="3751394"/>
            <a:ext cx="329930" cy="56867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A512D08-EEE3-4D77-4F5D-41E030BAAF7F}"/>
              </a:ext>
            </a:extLst>
          </p:cNvPr>
          <p:cNvSpPr/>
          <p:nvPr/>
        </p:nvSpPr>
        <p:spPr>
          <a:xfrm>
            <a:off x="2314982" y="4320064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7764CB-6381-9642-854A-B2E9B9AA5861}"/>
                  </a:ext>
                </a:extLst>
              </p:cNvPr>
              <p:cNvSpPr/>
              <p:nvPr/>
            </p:nvSpPr>
            <p:spPr>
              <a:xfrm>
                <a:off x="1163893" y="4086071"/>
                <a:ext cx="1219245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7764CB-6381-9642-854A-B2E9B9AA5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893" y="4086071"/>
                <a:ext cx="1219245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169E1E-A9CB-877C-EA39-B63510E4F44B}"/>
                  </a:ext>
                </a:extLst>
              </p:cNvPr>
              <p:cNvSpPr/>
              <p:nvPr/>
            </p:nvSpPr>
            <p:spPr>
              <a:xfrm>
                <a:off x="2287177" y="3395616"/>
                <a:ext cx="1531510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169E1E-A9CB-877C-EA39-B63510E4F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177" y="3395616"/>
                <a:ext cx="153151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6AB84B-DFE4-06D9-3BF1-B32AEB9E9B0C}"/>
                  </a:ext>
                </a:extLst>
              </p:cNvPr>
              <p:cNvSpPr txBox="1"/>
              <p:nvPr/>
            </p:nvSpPr>
            <p:spPr>
              <a:xfrm>
                <a:off x="6349800" y="1545981"/>
                <a:ext cx="869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6AB84B-DFE4-06D9-3BF1-B32AEB9E9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800" y="1545981"/>
                <a:ext cx="869790" cy="461665"/>
              </a:xfrm>
              <a:prstGeom prst="rect">
                <a:avLst/>
              </a:prstGeom>
              <a:blipFill>
                <a:blip r:embed="rId6"/>
                <a:stretch>
                  <a:fillRect l="-704" r="-140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21A4E2-8964-E15A-59F5-F03C06F3AFA6}"/>
              </a:ext>
            </a:extLst>
          </p:cNvPr>
          <p:cNvCxnSpPr/>
          <p:nvPr/>
        </p:nvCxnSpPr>
        <p:spPr>
          <a:xfrm flipV="1">
            <a:off x="7117820" y="1188254"/>
            <a:ext cx="0" cy="4366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26B256-75E5-33E6-FFF5-8A0E5EFAA014}"/>
              </a:ext>
            </a:extLst>
          </p:cNvPr>
          <p:cNvCxnSpPr/>
          <p:nvPr/>
        </p:nvCxnSpPr>
        <p:spPr>
          <a:xfrm flipV="1">
            <a:off x="6679715" y="5181756"/>
            <a:ext cx="47366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77368E4-E3BA-576C-5CE5-5568F8B88AA1}"/>
              </a:ext>
            </a:extLst>
          </p:cNvPr>
          <p:cNvSpPr txBox="1"/>
          <p:nvPr/>
        </p:nvSpPr>
        <p:spPr>
          <a:xfrm>
            <a:off x="10976778" y="518175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sz="2400" dirty="0"/>
          </a:p>
        </p:txBody>
      </p:sp>
      <p:sp>
        <p:nvSpPr>
          <p:cNvPr id="50" name="Freeform 19">
            <a:extLst>
              <a:ext uri="{FF2B5EF4-FFF2-40B4-BE49-F238E27FC236}">
                <a16:creationId xmlns:a16="http://schemas.microsoft.com/office/drawing/2014/main" id="{CF218C94-5E03-CA34-C4BF-143D091416C7}"/>
              </a:ext>
            </a:extLst>
          </p:cNvPr>
          <p:cNvSpPr/>
          <p:nvPr/>
        </p:nvSpPr>
        <p:spPr>
          <a:xfrm>
            <a:off x="7326304" y="2058548"/>
            <a:ext cx="3881535" cy="2822099"/>
          </a:xfrm>
          <a:custGeom>
            <a:avLst/>
            <a:gdLst>
              <a:gd name="connsiteX0" fmla="*/ 0 w 3881535"/>
              <a:gd name="connsiteY0" fmla="*/ 0 h 2822099"/>
              <a:gd name="connsiteX1" fmla="*/ 765110 w 3881535"/>
              <a:gd name="connsiteY1" fmla="*/ 2118049 h 2822099"/>
              <a:gd name="connsiteX2" fmla="*/ 1735494 w 3881535"/>
              <a:gd name="connsiteY2" fmla="*/ 2808514 h 2822099"/>
              <a:gd name="connsiteX3" fmla="*/ 2929812 w 3881535"/>
              <a:gd name="connsiteY3" fmla="*/ 2360645 h 2822099"/>
              <a:gd name="connsiteX4" fmla="*/ 3881535 w 3881535"/>
              <a:gd name="connsiteY4" fmla="*/ 18661 h 282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535" h="2822099">
                <a:moveTo>
                  <a:pt x="0" y="0"/>
                </a:moveTo>
                <a:cubicBezTo>
                  <a:pt x="237930" y="824981"/>
                  <a:pt x="475861" y="1649963"/>
                  <a:pt x="765110" y="2118049"/>
                </a:cubicBezTo>
                <a:cubicBezTo>
                  <a:pt x="1054359" y="2586135"/>
                  <a:pt x="1374710" y="2768081"/>
                  <a:pt x="1735494" y="2808514"/>
                </a:cubicBezTo>
                <a:cubicBezTo>
                  <a:pt x="2096278" y="2848947"/>
                  <a:pt x="2572139" y="2825621"/>
                  <a:pt x="2929812" y="2360645"/>
                </a:cubicBezTo>
                <a:cubicBezTo>
                  <a:pt x="3287486" y="1895670"/>
                  <a:pt x="3705808" y="464975"/>
                  <a:pt x="3881535" y="186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952A6F-FB6B-E995-8D5A-DF04F050B9E6}"/>
              </a:ext>
            </a:extLst>
          </p:cNvPr>
          <p:cNvGrpSpPr/>
          <p:nvPr/>
        </p:nvGrpSpPr>
        <p:grpSpPr>
          <a:xfrm flipH="1">
            <a:off x="10141809" y="3039062"/>
            <a:ext cx="798222" cy="1719072"/>
            <a:chOff x="7532424" y="3005608"/>
            <a:chExt cx="798222" cy="17190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1E0A7FD-02E5-AA21-9A33-B52E09A9C508}"/>
                </a:ext>
              </a:extLst>
            </p:cNvPr>
            <p:cNvCxnSpPr/>
            <p:nvPr/>
          </p:nvCxnSpPr>
          <p:spPr>
            <a:xfrm>
              <a:off x="7532424" y="3005608"/>
              <a:ext cx="768096" cy="171907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276FE79-1B72-D3EC-3B80-D07E9E43F0D4}"/>
                </a:ext>
              </a:extLst>
            </p:cNvPr>
            <p:cNvSpPr/>
            <p:nvPr/>
          </p:nvSpPr>
          <p:spPr>
            <a:xfrm>
              <a:off x="7820038" y="3726180"/>
              <a:ext cx="137160" cy="1371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7FC997A-3AF5-EA69-DE80-3E61F869C644}"/>
                </a:ext>
              </a:extLst>
            </p:cNvPr>
            <p:cNvCxnSpPr/>
            <p:nvPr/>
          </p:nvCxnSpPr>
          <p:spPr>
            <a:xfrm>
              <a:off x="7885992" y="3791992"/>
              <a:ext cx="329930" cy="56867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44DC06F-6921-A897-48A1-2D9236AA27D3}"/>
                </a:ext>
              </a:extLst>
            </p:cNvPr>
            <p:cNvSpPr/>
            <p:nvPr/>
          </p:nvSpPr>
          <p:spPr>
            <a:xfrm>
              <a:off x="8193486" y="4360662"/>
              <a:ext cx="137160" cy="1371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E2FD6C0-C41B-A24B-C0C0-4BE29DD26B33}"/>
                  </a:ext>
                </a:extLst>
              </p:cNvPr>
              <p:cNvSpPr/>
              <p:nvPr/>
            </p:nvSpPr>
            <p:spPr>
              <a:xfrm>
                <a:off x="10770549" y="3892216"/>
                <a:ext cx="1219245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E2FD6C0-C41B-A24B-C0C0-4BE29DD26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549" y="3892216"/>
                <a:ext cx="1219245" cy="7945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BE9E44B-6145-C149-0533-B83717B4788A}"/>
                  </a:ext>
                </a:extLst>
              </p:cNvPr>
              <p:cNvSpPr/>
              <p:nvPr/>
            </p:nvSpPr>
            <p:spPr>
              <a:xfrm>
                <a:off x="8967163" y="3249162"/>
                <a:ext cx="1531510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BE9E44B-6145-C149-0533-B83717B47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163" y="3249162"/>
                <a:ext cx="1531510" cy="7945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E425567-E9E6-381D-6DA4-80E711E4FDD2}"/>
                  </a:ext>
                </a:extLst>
              </p:cNvPr>
              <p:cNvSpPr txBox="1"/>
              <p:nvPr/>
            </p:nvSpPr>
            <p:spPr>
              <a:xfrm>
                <a:off x="2192525" y="2237022"/>
                <a:ext cx="2491234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E425567-E9E6-381D-6DA4-80E711E4F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525" y="2237022"/>
                <a:ext cx="2491234" cy="7945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B8BC1F-7651-0354-6029-1BB2365CA38C}"/>
                  </a:ext>
                </a:extLst>
              </p:cNvPr>
              <p:cNvSpPr txBox="1"/>
              <p:nvPr/>
            </p:nvSpPr>
            <p:spPr>
              <a:xfrm>
                <a:off x="8161183" y="2090568"/>
                <a:ext cx="2491234" cy="794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B8BC1F-7651-0354-6029-1BB2365CA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183" y="2090568"/>
                <a:ext cx="2491234" cy="7945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A64032E-CE89-E02F-7283-918ABA33B762}"/>
                  </a:ext>
                </a:extLst>
              </p:cNvPr>
              <p:cNvSpPr/>
              <p:nvPr/>
            </p:nvSpPr>
            <p:spPr>
              <a:xfrm>
                <a:off x="853900" y="5811763"/>
                <a:ext cx="43980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negative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number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A64032E-CE89-E02F-7283-918ABA33B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00" y="5811763"/>
                <a:ext cx="4398063" cy="461665"/>
              </a:xfrm>
              <a:prstGeom prst="rect">
                <a:avLst/>
              </a:prstGeom>
              <a:blipFill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48C06BD-1355-1075-C65B-98B632EAAFEE}"/>
                  </a:ext>
                </a:extLst>
              </p:cNvPr>
              <p:cNvSpPr/>
              <p:nvPr/>
            </p:nvSpPr>
            <p:spPr>
              <a:xfrm>
                <a:off x="6956322" y="5819111"/>
                <a:ext cx="4325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positive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number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48C06BD-1355-1075-C65B-98B632EAA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322" y="5819111"/>
                <a:ext cx="4325928" cy="461665"/>
              </a:xfrm>
              <a:prstGeom prst="rect">
                <a:avLst/>
              </a:prstGeom>
              <a:blipFill>
                <a:blip r:embed="rId1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A463EC5-0C9A-FEFA-D67A-9CD00FA59C37}"/>
                  </a:ext>
                </a:extLst>
              </p14:cNvPr>
              <p14:cNvContentPartPr/>
              <p14:nvPr/>
            </p14:nvContentPartPr>
            <p14:xfrm>
              <a:off x="257040" y="156960"/>
              <a:ext cx="11366640" cy="65728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A463EC5-0C9A-FEFA-D67A-9CD00FA59C3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7680" y="147600"/>
                <a:ext cx="11385360" cy="65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055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FF58B-A2FE-478A-9469-712BE220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–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3C34C-0293-4E43-A4B1-9CFDAB771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9D9F72-7C7D-4E27-8B77-A4398197AB7C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2712464"/>
            <a:ext cx="3575205" cy="2455873"/>
            <a:chOff x="6791057" y="2230321"/>
            <a:chExt cx="4822973" cy="41305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4B4C9E-9242-4462-A980-ACCF6E4EA96F}"/>
                </a:ext>
              </a:extLst>
            </p:cNvPr>
            <p:cNvSpPr txBox="1"/>
            <p:nvPr/>
          </p:nvSpPr>
          <p:spPr>
            <a:xfrm>
              <a:off x="6791057" y="223032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J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FEBD3D-C3F7-46F1-B931-324CDD866A0B}"/>
                </a:ext>
              </a:extLst>
            </p:cNvPr>
            <p:cNvCxnSpPr/>
            <p:nvPr/>
          </p:nvCxnSpPr>
          <p:spPr>
            <a:xfrm flipH="1" flipV="1">
              <a:off x="7205410" y="2230321"/>
              <a:ext cx="0" cy="3727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D7E9BA1-0388-4189-910A-54F430A16B27}"/>
                </a:ext>
              </a:extLst>
            </p:cNvPr>
            <p:cNvCxnSpPr/>
            <p:nvPr/>
          </p:nvCxnSpPr>
          <p:spPr>
            <a:xfrm flipV="1">
              <a:off x="6791057" y="5584362"/>
              <a:ext cx="47366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49FE4-1886-4B2B-9337-F602BBCDCB59}"/>
                </a:ext>
              </a:extLst>
            </p:cNvPr>
            <p:cNvSpPr txBox="1"/>
            <p:nvPr/>
          </p:nvSpPr>
          <p:spPr>
            <a:xfrm>
              <a:off x="11088120" y="5584361"/>
              <a:ext cx="525910" cy="776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en-US" sz="2400" dirty="0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AE7ACD25-FDB6-423F-86B9-B00301AED684}"/>
                </a:ext>
              </a:extLst>
            </p:cNvPr>
            <p:cNvSpPr/>
            <p:nvPr/>
          </p:nvSpPr>
          <p:spPr>
            <a:xfrm>
              <a:off x="7437646" y="2461154"/>
              <a:ext cx="3881535" cy="2822099"/>
            </a:xfrm>
            <a:custGeom>
              <a:avLst/>
              <a:gdLst>
                <a:gd name="connsiteX0" fmla="*/ 0 w 3881535"/>
                <a:gd name="connsiteY0" fmla="*/ 0 h 2822099"/>
                <a:gd name="connsiteX1" fmla="*/ 765110 w 3881535"/>
                <a:gd name="connsiteY1" fmla="*/ 2118049 h 2822099"/>
                <a:gd name="connsiteX2" fmla="*/ 1735494 w 3881535"/>
                <a:gd name="connsiteY2" fmla="*/ 2808514 h 2822099"/>
                <a:gd name="connsiteX3" fmla="*/ 2929812 w 3881535"/>
                <a:gd name="connsiteY3" fmla="*/ 2360645 h 2822099"/>
                <a:gd name="connsiteX4" fmla="*/ 3881535 w 3881535"/>
                <a:gd name="connsiteY4" fmla="*/ 18661 h 282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1535" h="2822099">
                  <a:moveTo>
                    <a:pt x="0" y="0"/>
                  </a:moveTo>
                  <a:cubicBezTo>
                    <a:pt x="237930" y="824981"/>
                    <a:pt x="475861" y="1649963"/>
                    <a:pt x="765110" y="2118049"/>
                  </a:cubicBezTo>
                  <a:cubicBezTo>
                    <a:pt x="1054359" y="2586135"/>
                    <a:pt x="1374710" y="2768081"/>
                    <a:pt x="1735494" y="2808514"/>
                  </a:cubicBezTo>
                  <a:cubicBezTo>
                    <a:pt x="2096278" y="2848947"/>
                    <a:pt x="2572139" y="2825621"/>
                    <a:pt x="2929812" y="2360645"/>
                  </a:cubicBezTo>
                  <a:cubicBezTo>
                    <a:pt x="3287486" y="1895670"/>
                    <a:pt x="3705808" y="464975"/>
                    <a:pt x="3881535" y="186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40FF10-7625-4209-B0C9-081BBA6F8F9F}"/>
              </a:ext>
            </a:extLst>
          </p:cNvPr>
          <p:cNvGrpSpPr>
            <a:grpSpLocks noChangeAspect="1"/>
          </p:cNvGrpSpPr>
          <p:nvPr/>
        </p:nvGrpSpPr>
        <p:grpSpPr>
          <a:xfrm>
            <a:off x="7436649" y="2836700"/>
            <a:ext cx="3575205" cy="2455873"/>
            <a:chOff x="6791057" y="2230321"/>
            <a:chExt cx="4822973" cy="413051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3D9D09-3478-4BA1-B057-0DA82EFEEA25}"/>
                </a:ext>
              </a:extLst>
            </p:cNvPr>
            <p:cNvSpPr txBox="1"/>
            <p:nvPr/>
          </p:nvSpPr>
          <p:spPr>
            <a:xfrm>
              <a:off x="6791057" y="2230321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J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4A59F5B-5B03-462A-914B-EB6399460082}"/>
                </a:ext>
              </a:extLst>
            </p:cNvPr>
            <p:cNvCxnSpPr/>
            <p:nvPr/>
          </p:nvCxnSpPr>
          <p:spPr>
            <a:xfrm flipH="1" flipV="1">
              <a:off x="7205410" y="2230321"/>
              <a:ext cx="0" cy="3727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786C1F-9022-42D8-8964-CF886F5799AD}"/>
                </a:ext>
              </a:extLst>
            </p:cNvPr>
            <p:cNvCxnSpPr/>
            <p:nvPr/>
          </p:nvCxnSpPr>
          <p:spPr>
            <a:xfrm flipV="1">
              <a:off x="6791057" y="5584362"/>
              <a:ext cx="47366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867366-EB18-46DA-8267-FDD3BC186363}"/>
                </a:ext>
              </a:extLst>
            </p:cNvPr>
            <p:cNvSpPr txBox="1"/>
            <p:nvPr/>
          </p:nvSpPr>
          <p:spPr>
            <a:xfrm>
              <a:off x="11088120" y="5584361"/>
              <a:ext cx="525910" cy="776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en-US" sz="2400" dirty="0"/>
            </a:p>
          </p:txBody>
        </p:sp>
        <p:sp>
          <p:nvSpPr>
            <p:cNvPr id="28" name="Freeform 48">
              <a:extLst>
                <a:ext uri="{FF2B5EF4-FFF2-40B4-BE49-F238E27FC236}">
                  <a16:creationId xmlns:a16="http://schemas.microsoft.com/office/drawing/2014/main" id="{49250B37-3B2E-4A21-818A-DE88502D3FC4}"/>
                </a:ext>
              </a:extLst>
            </p:cNvPr>
            <p:cNvSpPr/>
            <p:nvPr/>
          </p:nvSpPr>
          <p:spPr>
            <a:xfrm>
              <a:off x="7437646" y="2461154"/>
              <a:ext cx="3881535" cy="2822099"/>
            </a:xfrm>
            <a:custGeom>
              <a:avLst/>
              <a:gdLst>
                <a:gd name="connsiteX0" fmla="*/ 0 w 3881535"/>
                <a:gd name="connsiteY0" fmla="*/ 0 h 2822099"/>
                <a:gd name="connsiteX1" fmla="*/ 765110 w 3881535"/>
                <a:gd name="connsiteY1" fmla="*/ 2118049 h 2822099"/>
                <a:gd name="connsiteX2" fmla="*/ 1735494 w 3881535"/>
                <a:gd name="connsiteY2" fmla="*/ 2808514 h 2822099"/>
                <a:gd name="connsiteX3" fmla="*/ 2929812 w 3881535"/>
                <a:gd name="connsiteY3" fmla="*/ 2360645 h 2822099"/>
                <a:gd name="connsiteX4" fmla="*/ 3881535 w 3881535"/>
                <a:gd name="connsiteY4" fmla="*/ 18661 h 282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1535" h="2822099">
                  <a:moveTo>
                    <a:pt x="0" y="0"/>
                  </a:moveTo>
                  <a:cubicBezTo>
                    <a:pt x="237930" y="824981"/>
                    <a:pt x="475861" y="1649963"/>
                    <a:pt x="765110" y="2118049"/>
                  </a:cubicBezTo>
                  <a:cubicBezTo>
                    <a:pt x="1054359" y="2586135"/>
                    <a:pt x="1374710" y="2768081"/>
                    <a:pt x="1735494" y="2808514"/>
                  </a:cubicBezTo>
                  <a:cubicBezTo>
                    <a:pt x="2096278" y="2848947"/>
                    <a:pt x="2572139" y="2825621"/>
                    <a:pt x="2929812" y="2360645"/>
                  </a:cubicBezTo>
                  <a:cubicBezTo>
                    <a:pt x="3287486" y="1895670"/>
                    <a:pt x="3705808" y="464975"/>
                    <a:pt x="3881535" y="1866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DE57257-D342-4654-89B2-5E2D730E655A}"/>
              </a:ext>
            </a:extLst>
          </p:cNvPr>
          <p:cNvSpPr txBox="1"/>
          <p:nvPr/>
        </p:nvSpPr>
        <p:spPr>
          <a:xfrm>
            <a:off x="1183633" y="1881467"/>
            <a:ext cx="2992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too small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 slow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49B006-60D7-4616-AB58-3E9E64813F10}"/>
              </a:ext>
            </a:extLst>
          </p:cNvPr>
          <p:cNvSpPr txBox="1"/>
          <p:nvPr/>
        </p:nvSpPr>
        <p:spPr>
          <a:xfrm>
            <a:off x="6988234" y="1851478"/>
            <a:ext cx="438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too large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Overshoot, never reach minimum</a:t>
            </a:r>
            <a:endParaRPr lang="en-US" sz="24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935867-31DB-40EE-B1D3-E522998D60CD}"/>
              </a:ext>
            </a:extLst>
          </p:cNvPr>
          <p:cNvCxnSpPr/>
          <p:nvPr/>
        </p:nvCxnSpPr>
        <p:spPr>
          <a:xfrm>
            <a:off x="1383256" y="3037891"/>
            <a:ext cx="80010" cy="20764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8DBC31-9CF0-4086-B0D8-D5C044A54774}"/>
              </a:ext>
            </a:extLst>
          </p:cNvPr>
          <p:cNvCxnSpPr/>
          <p:nvPr/>
        </p:nvCxnSpPr>
        <p:spPr>
          <a:xfrm>
            <a:off x="1467076" y="3253156"/>
            <a:ext cx="66675" cy="17526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7EF78FB-0C71-4F2A-8511-378F3DAD9DA6}"/>
              </a:ext>
            </a:extLst>
          </p:cNvPr>
          <p:cNvCxnSpPr/>
          <p:nvPr/>
        </p:nvCxnSpPr>
        <p:spPr>
          <a:xfrm>
            <a:off x="1532433" y="3419722"/>
            <a:ext cx="75613" cy="18776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3C7F1F-735D-435B-91DE-90D903C5CBEF}"/>
              </a:ext>
            </a:extLst>
          </p:cNvPr>
          <p:cNvCxnSpPr/>
          <p:nvPr/>
        </p:nvCxnSpPr>
        <p:spPr>
          <a:xfrm>
            <a:off x="1610440" y="3599986"/>
            <a:ext cx="81426" cy="18847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952EBD-0EAE-4AC8-97D6-3F1AFA0DBCEC}"/>
              </a:ext>
            </a:extLst>
          </p:cNvPr>
          <p:cNvCxnSpPr/>
          <p:nvPr/>
        </p:nvCxnSpPr>
        <p:spPr>
          <a:xfrm>
            <a:off x="1692355" y="3784771"/>
            <a:ext cx="94761" cy="17704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BE9A61-8D6F-4459-A81F-DC33B8DA1CF7}"/>
              </a:ext>
            </a:extLst>
          </p:cNvPr>
          <p:cNvCxnSpPr/>
          <p:nvPr/>
        </p:nvCxnSpPr>
        <p:spPr>
          <a:xfrm>
            <a:off x="1783795" y="3954316"/>
            <a:ext cx="102381" cy="16180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617142-9C65-4D85-A957-F13F1763FDC6}"/>
              </a:ext>
            </a:extLst>
          </p:cNvPr>
          <p:cNvCxnSpPr/>
          <p:nvPr/>
        </p:nvCxnSpPr>
        <p:spPr>
          <a:xfrm>
            <a:off x="1884906" y="4119931"/>
            <a:ext cx="116840" cy="12446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0F2D5D-B08A-4321-97CA-6BE0BD4B4338}"/>
              </a:ext>
            </a:extLst>
          </p:cNvPr>
          <p:cNvCxnSpPr/>
          <p:nvPr/>
        </p:nvCxnSpPr>
        <p:spPr>
          <a:xfrm>
            <a:off x="2001746" y="4244391"/>
            <a:ext cx="147320" cy="12192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45D47FD-69DF-494E-BBD7-CBF916AECB43}"/>
              </a:ext>
            </a:extLst>
          </p:cNvPr>
          <p:cNvCxnSpPr/>
          <p:nvPr/>
        </p:nvCxnSpPr>
        <p:spPr>
          <a:xfrm>
            <a:off x="2146526" y="4361231"/>
            <a:ext cx="167640" cy="9652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5C1A9D-3E5C-40AB-8CC9-31C3A8C37E9D}"/>
              </a:ext>
            </a:extLst>
          </p:cNvPr>
          <p:cNvCxnSpPr/>
          <p:nvPr/>
        </p:nvCxnSpPr>
        <p:spPr>
          <a:xfrm>
            <a:off x="2311626" y="4450131"/>
            <a:ext cx="175260" cy="6096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90E605-1C73-477B-8242-172F37D26BE0}"/>
              </a:ext>
            </a:extLst>
          </p:cNvPr>
          <p:cNvCxnSpPr/>
          <p:nvPr/>
        </p:nvCxnSpPr>
        <p:spPr>
          <a:xfrm>
            <a:off x="2479266" y="4500931"/>
            <a:ext cx="149860" cy="2794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66FE2C-E622-43F9-BCF5-FB5279EBFC10}"/>
              </a:ext>
            </a:extLst>
          </p:cNvPr>
          <p:cNvCxnSpPr/>
          <p:nvPr/>
        </p:nvCxnSpPr>
        <p:spPr>
          <a:xfrm>
            <a:off x="2634206" y="4528871"/>
            <a:ext cx="129540" cy="254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E443AE-91FC-4D1F-BF6D-61B1668FE8D8}"/>
              </a:ext>
            </a:extLst>
          </p:cNvPr>
          <p:cNvCxnSpPr/>
          <p:nvPr/>
        </p:nvCxnSpPr>
        <p:spPr>
          <a:xfrm flipV="1">
            <a:off x="8845305" y="4369616"/>
            <a:ext cx="1268730" cy="15872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9A29C6-96E4-4B58-9C78-D786CD205D0A}"/>
              </a:ext>
            </a:extLst>
          </p:cNvPr>
          <p:cNvCxnSpPr/>
          <p:nvPr/>
        </p:nvCxnSpPr>
        <p:spPr>
          <a:xfrm flipH="1" flipV="1">
            <a:off x="8396995" y="4115616"/>
            <a:ext cx="1564640" cy="22352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E92877-B56D-4BEE-904B-D81E2DBDF676}"/>
              </a:ext>
            </a:extLst>
          </p:cNvPr>
          <p:cNvCxnSpPr/>
          <p:nvPr/>
        </p:nvCxnSpPr>
        <p:spPr>
          <a:xfrm flipV="1">
            <a:off x="8556043" y="3643176"/>
            <a:ext cx="1959312" cy="42672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C465FA-1DBD-4B16-99A3-99E6F66AECD4}"/>
              </a:ext>
            </a:extLst>
          </p:cNvPr>
          <p:cNvCxnSpPr/>
          <p:nvPr/>
        </p:nvCxnSpPr>
        <p:spPr>
          <a:xfrm flipH="1" flipV="1">
            <a:off x="8000755" y="3206296"/>
            <a:ext cx="2367280" cy="41656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E1FA8FE-86EA-6A32-9925-B1A92E53A646}"/>
                  </a:ext>
                </a:extLst>
              </p:cNvPr>
              <p:cNvSpPr/>
              <p:nvPr/>
            </p:nvSpPr>
            <p:spPr>
              <a:xfrm>
                <a:off x="4003111" y="785657"/>
                <a:ext cx="3249544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E1FA8FE-86EA-6A32-9925-B1A92E53A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111" y="785657"/>
                <a:ext cx="3249544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0ADD22A-C399-96A1-951E-E4A78ADB379D}"/>
                  </a:ext>
                </a:extLst>
              </p14:cNvPr>
              <p14:cNvContentPartPr/>
              <p14:nvPr/>
            </p14:nvContentPartPr>
            <p14:xfrm>
              <a:off x="1264680" y="515160"/>
              <a:ext cx="9906120" cy="60901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0ADD22A-C399-96A1-951E-E4A78ADB37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5320" y="505800"/>
                <a:ext cx="9924840" cy="61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848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47012-4C02-6D63-292D-03C40F124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7F0977-5F36-ADA7-11FE-918CF88F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– Local Minima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691F-90C5-7C16-C2B7-590FF2B5D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64E49E-8F7E-32A3-7E30-ECAB1CACF301}"/>
              </a:ext>
            </a:extLst>
          </p:cNvPr>
          <p:cNvGrpSpPr>
            <a:grpSpLocks noChangeAspect="1"/>
          </p:cNvGrpSpPr>
          <p:nvPr/>
        </p:nvGrpSpPr>
        <p:grpSpPr>
          <a:xfrm>
            <a:off x="1952370" y="1540532"/>
            <a:ext cx="5837167" cy="3776936"/>
            <a:chOff x="6791057" y="2230321"/>
            <a:chExt cx="4736607" cy="38211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C183FA-C234-A40A-D687-226FCE6EB6E1}"/>
                </a:ext>
              </a:extLst>
            </p:cNvPr>
            <p:cNvSpPr txBox="1"/>
            <p:nvPr/>
          </p:nvSpPr>
          <p:spPr>
            <a:xfrm>
              <a:off x="6791057" y="2230321"/>
              <a:ext cx="229196" cy="46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J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30B711-8405-80AC-13EE-CFFC084D8B8B}"/>
                </a:ext>
              </a:extLst>
            </p:cNvPr>
            <p:cNvCxnSpPr/>
            <p:nvPr/>
          </p:nvCxnSpPr>
          <p:spPr>
            <a:xfrm flipH="1" flipV="1">
              <a:off x="7205410" y="2230321"/>
              <a:ext cx="0" cy="3727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4AD6A2-D54C-A1A9-F27E-EB36CED1B1A4}"/>
                </a:ext>
              </a:extLst>
            </p:cNvPr>
            <p:cNvCxnSpPr/>
            <p:nvPr/>
          </p:nvCxnSpPr>
          <p:spPr>
            <a:xfrm flipV="1">
              <a:off x="6791057" y="5584362"/>
              <a:ext cx="47366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34A944-3AD0-4E34-6CEC-852E0C811EF4}"/>
                </a:ext>
              </a:extLst>
            </p:cNvPr>
            <p:cNvSpPr txBox="1"/>
            <p:nvPr/>
          </p:nvSpPr>
          <p:spPr>
            <a:xfrm>
              <a:off x="11088120" y="5584361"/>
              <a:ext cx="316346" cy="46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en-US" sz="24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9D8105-BD48-D933-9E7F-055120DF8024}"/>
                  </a:ext>
                </a:extLst>
              </p:cNvPr>
              <p:cNvSpPr/>
              <p:nvPr/>
            </p:nvSpPr>
            <p:spPr>
              <a:xfrm>
                <a:off x="3172860" y="5335507"/>
                <a:ext cx="584628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9D8105-BD48-D933-9E7F-055120DF8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860" y="5335507"/>
                <a:ext cx="5846280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24C40A0-E219-C1C4-97C6-A39B06473920}"/>
              </a:ext>
            </a:extLst>
          </p:cNvPr>
          <p:cNvSpPr/>
          <p:nvPr/>
        </p:nvSpPr>
        <p:spPr>
          <a:xfrm>
            <a:off x="2127072" y="1963637"/>
            <a:ext cx="5809786" cy="2621401"/>
          </a:xfrm>
          <a:custGeom>
            <a:avLst/>
            <a:gdLst>
              <a:gd name="connsiteX0" fmla="*/ 0 w 5809786"/>
              <a:gd name="connsiteY0" fmla="*/ 1448441 h 2621401"/>
              <a:gd name="connsiteX1" fmla="*/ 657922 w 5809786"/>
              <a:gd name="connsiteY1" fmla="*/ 400227 h 2621401"/>
              <a:gd name="connsiteX2" fmla="*/ 1416205 w 5809786"/>
              <a:gd name="connsiteY2" fmla="*/ 1983700 h 2621401"/>
              <a:gd name="connsiteX3" fmla="*/ 2107581 w 5809786"/>
              <a:gd name="connsiteY3" fmla="*/ 2619319 h 2621401"/>
              <a:gd name="connsiteX4" fmla="*/ 2821259 w 5809786"/>
              <a:gd name="connsiteY4" fmla="*/ 2117515 h 2621401"/>
              <a:gd name="connsiteX5" fmla="*/ 3356518 w 5809786"/>
              <a:gd name="connsiteY5" fmla="*/ 411378 h 2621401"/>
              <a:gd name="connsiteX6" fmla="*/ 3880625 w 5809786"/>
              <a:gd name="connsiteY6" fmla="*/ 54539 h 2621401"/>
              <a:gd name="connsiteX7" fmla="*/ 4337825 w 5809786"/>
              <a:gd name="connsiteY7" fmla="*/ 1292324 h 2621401"/>
              <a:gd name="connsiteX8" fmla="*/ 4783874 w 5809786"/>
              <a:gd name="connsiteY8" fmla="*/ 1727222 h 2621401"/>
              <a:gd name="connsiteX9" fmla="*/ 5386039 w 5809786"/>
              <a:gd name="connsiteY9" fmla="*/ 1381534 h 2621401"/>
              <a:gd name="connsiteX10" fmla="*/ 5809786 w 5809786"/>
              <a:gd name="connsiteY10" fmla="*/ 322168 h 262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09786" h="2621401">
                <a:moveTo>
                  <a:pt x="0" y="1448441"/>
                </a:moveTo>
                <a:cubicBezTo>
                  <a:pt x="210944" y="879729"/>
                  <a:pt x="421888" y="311017"/>
                  <a:pt x="657922" y="400227"/>
                </a:cubicBezTo>
                <a:cubicBezTo>
                  <a:pt x="893956" y="489437"/>
                  <a:pt x="1174595" y="1613851"/>
                  <a:pt x="1416205" y="1983700"/>
                </a:cubicBezTo>
                <a:cubicBezTo>
                  <a:pt x="1657815" y="2353549"/>
                  <a:pt x="1873405" y="2597017"/>
                  <a:pt x="2107581" y="2619319"/>
                </a:cubicBezTo>
                <a:cubicBezTo>
                  <a:pt x="2341757" y="2641621"/>
                  <a:pt x="2613103" y="2485505"/>
                  <a:pt x="2821259" y="2117515"/>
                </a:cubicBezTo>
                <a:cubicBezTo>
                  <a:pt x="3029415" y="1749525"/>
                  <a:pt x="3179957" y="755207"/>
                  <a:pt x="3356518" y="411378"/>
                </a:cubicBezTo>
                <a:cubicBezTo>
                  <a:pt x="3533079" y="67549"/>
                  <a:pt x="3717074" y="-92285"/>
                  <a:pt x="3880625" y="54539"/>
                </a:cubicBezTo>
                <a:cubicBezTo>
                  <a:pt x="4044176" y="201363"/>
                  <a:pt x="4187284" y="1013544"/>
                  <a:pt x="4337825" y="1292324"/>
                </a:cubicBezTo>
                <a:cubicBezTo>
                  <a:pt x="4488366" y="1571104"/>
                  <a:pt x="4609172" y="1712354"/>
                  <a:pt x="4783874" y="1727222"/>
                </a:cubicBezTo>
                <a:cubicBezTo>
                  <a:pt x="4958576" y="1742090"/>
                  <a:pt x="5215054" y="1615710"/>
                  <a:pt x="5386039" y="1381534"/>
                </a:cubicBezTo>
                <a:cubicBezTo>
                  <a:pt x="5557024" y="1147358"/>
                  <a:pt x="5683405" y="734763"/>
                  <a:pt x="5809786" y="3221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54A8A-1968-23F0-0626-0F2E310BAAE6}"/>
              </a:ext>
            </a:extLst>
          </p:cNvPr>
          <p:cNvSpPr txBox="1"/>
          <p:nvPr/>
        </p:nvSpPr>
        <p:spPr>
          <a:xfrm>
            <a:off x="7340443" y="3693357"/>
            <a:ext cx="215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Local Minimum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0026D9-43EF-F892-22F9-B30FF59C8E00}"/>
              </a:ext>
            </a:extLst>
          </p:cNvPr>
          <p:cNvCxnSpPr/>
          <p:nvPr/>
        </p:nvCxnSpPr>
        <p:spPr>
          <a:xfrm>
            <a:off x="6033220" y="3675389"/>
            <a:ext cx="19812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4343968-25E9-E762-54F3-854DF312DF10}"/>
              </a:ext>
            </a:extLst>
          </p:cNvPr>
          <p:cNvSpPr/>
          <p:nvPr/>
        </p:nvSpPr>
        <p:spPr>
          <a:xfrm>
            <a:off x="6839566" y="3617343"/>
            <a:ext cx="137160" cy="13716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2E318-7AB6-E3DF-4B9A-677EA329884A}"/>
              </a:ext>
            </a:extLst>
          </p:cNvPr>
          <p:cNvSpPr txBox="1"/>
          <p:nvPr/>
        </p:nvSpPr>
        <p:spPr>
          <a:xfrm>
            <a:off x="7874055" y="3220136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slope = 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DFF1F26-0564-2A06-F831-8D50EABD5ED9}"/>
                  </a:ext>
                </a:extLst>
              </p14:cNvPr>
              <p14:cNvContentPartPr/>
              <p14:nvPr/>
            </p14:nvContentPartPr>
            <p14:xfrm>
              <a:off x="2990160" y="1414440"/>
              <a:ext cx="8455680" cy="5285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DFF1F26-0564-2A06-F831-8D50EABD5E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0800" y="1405080"/>
                <a:ext cx="8474400" cy="53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7089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6D02F-FCE8-AEA0-0731-B7A407D6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BF0E37-42CC-E39F-7CDA-E191421A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2759E-D7DF-5EA2-F3CC-955B6C991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6" name="Picture 2" descr="image-39">
            <a:extLst>
              <a:ext uri="{FF2B5EF4-FFF2-40B4-BE49-F238E27FC236}">
                <a16:creationId xmlns:a16="http://schemas.microsoft.com/office/drawing/2014/main" id="{CDB2BD3F-FA81-32BC-AA2C-1FC6AE058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" t="10970" r="12122" b="3299"/>
          <a:stretch/>
        </p:blipFill>
        <p:spPr bwMode="auto">
          <a:xfrm>
            <a:off x="1600200" y="883799"/>
            <a:ext cx="9493407" cy="511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724B0E-6E9E-68B7-6A79-5672B9100A6C}"/>
                  </a:ext>
                </a:extLst>
              </p:cNvPr>
              <p:cNvSpPr txBox="1"/>
              <p:nvPr/>
            </p:nvSpPr>
            <p:spPr>
              <a:xfrm>
                <a:off x="111760" y="3198167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724B0E-6E9E-68B7-6A79-5672B9100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" y="3198167"/>
                <a:ext cx="1828800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6A2F-F3CD-54CF-A3DD-2477C3653180}"/>
                  </a:ext>
                </a:extLst>
              </p:cNvPr>
              <p:cNvSpPr txBox="1"/>
              <p:nvPr/>
            </p:nvSpPr>
            <p:spPr>
              <a:xfrm>
                <a:off x="2819400" y="5621293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C96A2F-F3CD-54CF-A3DD-2477C3653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5621293"/>
                <a:ext cx="18288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F6A01-AEF6-BDE6-AD62-6909D704C584}"/>
                  </a:ext>
                </a:extLst>
              </p:cNvPr>
              <p:cNvSpPr txBox="1"/>
              <p:nvPr/>
            </p:nvSpPr>
            <p:spPr>
              <a:xfrm>
                <a:off x="8776010" y="5159628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F6A01-AEF6-BDE6-AD62-6909D704C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010" y="5159628"/>
                <a:ext cx="18288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C4F776-27F3-6341-4D42-35C50F60C530}"/>
                  </a:ext>
                </a:extLst>
              </p14:cNvPr>
              <p14:cNvContentPartPr/>
              <p14:nvPr/>
            </p14:nvContentPartPr>
            <p14:xfrm>
              <a:off x="3574440" y="768960"/>
              <a:ext cx="7428240" cy="4306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C4F776-27F3-6341-4D42-35C50F60C5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5080" y="759600"/>
                <a:ext cx="7446960" cy="432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61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86433-5A9B-9E0D-E960-C52E3D18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93" y="1127765"/>
            <a:ext cx="5419814" cy="43285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716C6A-0AE8-4377-A752-BB5142222FE0}"/>
              </a:ext>
            </a:extLst>
          </p:cNvPr>
          <p:cNvSpPr txBox="1"/>
          <p:nvPr/>
        </p:nvSpPr>
        <p:spPr>
          <a:xfrm>
            <a:off x="3907022" y="5456300"/>
            <a:ext cx="5167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Right answers are given and are learned</a:t>
            </a:r>
          </a:p>
          <a:p>
            <a:pPr algn="ctr"/>
            <a:r>
              <a:rPr lang="en-US" sz="2400" dirty="0"/>
              <a:t>weight = f(height)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3AA321C-5A4B-4934-8042-CFB29C917813}"/>
              </a:ext>
            </a:extLst>
          </p:cNvPr>
          <p:cNvSpPr txBox="1"/>
          <p:nvPr/>
        </p:nvSpPr>
        <p:spPr>
          <a:xfrm>
            <a:off x="4701374" y="1322676"/>
            <a:ext cx="3578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 weight given height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E08230D-7EB4-41EA-912F-1FC55E4778FB}"/>
              </a:ext>
            </a:extLst>
          </p:cNvPr>
          <p:cNvCxnSpPr>
            <a:cxnSpLocks/>
          </p:cNvCxnSpPr>
          <p:nvPr/>
        </p:nvCxnSpPr>
        <p:spPr>
          <a:xfrm flipV="1">
            <a:off x="5446302" y="1883231"/>
            <a:ext cx="2097498" cy="2113727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EA467C-5410-5E34-A670-62E3CF7F8698}"/>
                  </a:ext>
                </a:extLst>
              </p14:cNvPr>
              <p14:cNvContentPartPr/>
              <p14:nvPr/>
            </p14:nvContentPartPr>
            <p14:xfrm>
              <a:off x="4656960" y="3192480"/>
              <a:ext cx="5301720" cy="3460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EA467C-5410-5E34-A670-62E3CF7F86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7600" y="3183120"/>
                <a:ext cx="5320440" cy="3479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870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07"/>
    </mc:Choice>
    <mc:Fallback xmlns="">
      <p:transition spd="slow" advTm="5260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35C8-399A-C468-F6F1-05FF73E67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3CAD3-CE7A-D64A-0387-3C9967EC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EACB-C228-E616-E385-FFD9E8691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85C2B4-704A-741B-2F04-4A1814630D95}"/>
                  </a:ext>
                </a:extLst>
              </p:cNvPr>
              <p:cNvSpPr txBox="1"/>
              <p:nvPr/>
            </p:nvSpPr>
            <p:spPr>
              <a:xfrm>
                <a:off x="471296" y="1505383"/>
                <a:ext cx="869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85C2B4-704A-741B-2F04-4A1814630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6" y="1505383"/>
                <a:ext cx="869790" cy="461665"/>
              </a:xfrm>
              <a:prstGeom prst="rect">
                <a:avLst/>
              </a:prstGeom>
              <a:blipFill>
                <a:blip r:embed="rId2"/>
                <a:stretch>
                  <a:fillRect l="-699" r="-139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6AF7A4-43D2-BB94-6B9F-A22CB3241B16}"/>
              </a:ext>
            </a:extLst>
          </p:cNvPr>
          <p:cNvCxnSpPr/>
          <p:nvPr/>
        </p:nvCxnSpPr>
        <p:spPr>
          <a:xfrm flipV="1">
            <a:off x="1239316" y="1147656"/>
            <a:ext cx="0" cy="4366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A32512-468B-FCE3-7C24-D9D94B1B4121}"/>
              </a:ext>
            </a:extLst>
          </p:cNvPr>
          <p:cNvCxnSpPr/>
          <p:nvPr/>
        </p:nvCxnSpPr>
        <p:spPr>
          <a:xfrm flipV="1">
            <a:off x="801211" y="5141158"/>
            <a:ext cx="47366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4BC4B4-5E13-603E-9EC8-7032548DDB61}"/>
              </a:ext>
            </a:extLst>
          </p:cNvPr>
          <p:cNvSpPr txBox="1"/>
          <p:nvPr/>
        </p:nvSpPr>
        <p:spPr>
          <a:xfrm>
            <a:off x="5098274" y="514115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sz="2400" dirty="0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C32F1575-2C7A-F5A8-CE27-CE5DC1467AD4}"/>
              </a:ext>
            </a:extLst>
          </p:cNvPr>
          <p:cNvSpPr/>
          <p:nvPr/>
        </p:nvSpPr>
        <p:spPr>
          <a:xfrm>
            <a:off x="1447800" y="2017950"/>
            <a:ext cx="3881535" cy="2822099"/>
          </a:xfrm>
          <a:custGeom>
            <a:avLst/>
            <a:gdLst>
              <a:gd name="connsiteX0" fmla="*/ 0 w 3881535"/>
              <a:gd name="connsiteY0" fmla="*/ 0 h 2822099"/>
              <a:gd name="connsiteX1" fmla="*/ 765110 w 3881535"/>
              <a:gd name="connsiteY1" fmla="*/ 2118049 h 2822099"/>
              <a:gd name="connsiteX2" fmla="*/ 1735494 w 3881535"/>
              <a:gd name="connsiteY2" fmla="*/ 2808514 h 2822099"/>
              <a:gd name="connsiteX3" fmla="*/ 2929812 w 3881535"/>
              <a:gd name="connsiteY3" fmla="*/ 2360645 h 2822099"/>
              <a:gd name="connsiteX4" fmla="*/ 3881535 w 3881535"/>
              <a:gd name="connsiteY4" fmla="*/ 18661 h 282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535" h="2822099">
                <a:moveTo>
                  <a:pt x="0" y="0"/>
                </a:moveTo>
                <a:cubicBezTo>
                  <a:pt x="237930" y="824981"/>
                  <a:pt x="475861" y="1649963"/>
                  <a:pt x="765110" y="2118049"/>
                </a:cubicBezTo>
                <a:cubicBezTo>
                  <a:pt x="1054359" y="2586135"/>
                  <a:pt x="1374710" y="2768081"/>
                  <a:pt x="1735494" y="2808514"/>
                </a:cubicBezTo>
                <a:cubicBezTo>
                  <a:pt x="2096278" y="2848947"/>
                  <a:pt x="2572139" y="2825621"/>
                  <a:pt x="2929812" y="2360645"/>
                </a:cubicBezTo>
                <a:cubicBezTo>
                  <a:pt x="3287486" y="1895670"/>
                  <a:pt x="3705808" y="464975"/>
                  <a:pt x="3881535" y="186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1F6DD4-FC1A-E952-48C1-D0DB1AD6D417}"/>
                  </a:ext>
                </a:extLst>
              </p:cNvPr>
              <p:cNvSpPr/>
              <p:nvPr/>
            </p:nvSpPr>
            <p:spPr>
              <a:xfrm>
                <a:off x="7239000" y="1130851"/>
                <a:ext cx="3249544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1F6DD4-FC1A-E952-48C1-D0DB1AD6D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1130851"/>
                <a:ext cx="3249544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0C9C100-AD86-E09B-1F8F-9C07A2BC4E29}"/>
                  </a:ext>
                </a:extLst>
              </p:cNvPr>
              <p:cNvSpPr/>
              <p:nvPr/>
            </p:nvSpPr>
            <p:spPr>
              <a:xfrm>
                <a:off x="6349172" y="2743200"/>
                <a:ext cx="5029199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400" dirty="0"/>
                  <a:t>Near a local minimum,</a:t>
                </a:r>
              </a:p>
              <a:p>
                <a:pPr/>
                <a:r>
                  <a:rPr lang="en-US" sz="2400" dirty="0"/>
                  <a:t>- Derivative becomes smaller,</a:t>
                </a:r>
              </a:p>
              <a:p>
                <a:pPr/>
                <a:r>
                  <a:rPr lang="en-US" sz="2400" dirty="0"/>
                  <a:t>- Update steps become smaller</a:t>
                </a:r>
              </a:p>
              <a:p>
                <a:pPr/>
                <a:endParaRPr lang="en-US" sz="2400" dirty="0"/>
              </a:p>
              <a:p>
                <a:pPr/>
                <a:r>
                  <a:rPr lang="en-US" sz="2400" dirty="0"/>
                  <a:t>Can reach minimum without decreasing learning rate,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0C9C100-AD86-E09B-1F8F-9C07A2BC4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2" y="2743200"/>
                <a:ext cx="5029199" cy="2308324"/>
              </a:xfrm>
              <a:prstGeom prst="rect">
                <a:avLst/>
              </a:prstGeom>
              <a:blipFill>
                <a:blip r:embed="rId4"/>
                <a:stretch>
                  <a:fillRect l="-1939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681E9F-A20D-FC5C-CE7A-32AC751AC38C}"/>
                  </a:ext>
                </a:extLst>
              </p14:cNvPr>
              <p14:cNvContentPartPr/>
              <p14:nvPr/>
            </p14:nvContentPartPr>
            <p14:xfrm>
              <a:off x="3591720" y="1935000"/>
              <a:ext cx="7599240" cy="4736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681E9F-A20D-FC5C-CE7A-32AC751AC3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2360" y="1925640"/>
                <a:ext cx="7617960" cy="47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33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C1CD-60DD-B16C-1E1F-2482950B1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5C5B18-6E92-7ED8-5F02-FABC9662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005" y="1320318"/>
            <a:ext cx="4473989" cy="39571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03C0A4-4DC3-563D-E407-1A830162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6959EED2-C369-7D42-CF13-63D12CC16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E4CB1D6-208A-9A4D-5B89-FBC507569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32226"/>
            <a:ext cx="4473989" cy="4593547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A227E43-4A60-9D80-5A45-512452D595AC}"/>
              </a:ext>
            </a:extLst>
          </p:cNvPr>
          <p:cNvSpPr txBox="1"/>
          <p:nvPr/>
        </p:nvSpPr>
        <p:spPr>
          <a:xfrm>
            <a:off x="4710812" y="5815780"/>
            <a:ext cx="324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Find patterns in the data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C348141-8133-5AFC-4901-BFD911462A09}"/>
              </a:ext>
            </a:extLst>
          </p:cNvPr>
          <p:cNvSpPr txBox="1"/>
          <p:nvPr/>
        </p:nvSpPr>
        <p:spPr>
          <a:xfrm>
            <a:off x="4729999" y="1902762"/>
            <a:ext cx="2693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 clusters in Data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708001D-0180-CFC1-2C67-654AEAC1CE5E}"/>
              </a:ext>
            </a:extLst>
          </p:cNvPr>
          <p:cNvSpPr/>
          <p:nvPr/>
        </p:nvSpPr>
        <p:spPr>
          <a:xfrm>
            <a:off x="5249742" y="2428079"/>
            <a:ext cx="1981200" cy="1515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8619F2D-A28F-3459-9F10-4D03C65F58E5}"/>
              </a:ext>
            </a:extLst>
          </p:cNvPr>
          <p:cNvSpPr/>
          <p:nvPr/>
        </p:nvSpPr>
        <p:spPr>
          <a:xfrm rot="20322813">
            <a:off x="8801664" y="2685872"/>
            <a:ext cx="393116" cy="708355"/>
          </a:xfrm>
          <a:prstGeom prst="ellipse">
            <a:avLst/>
          </a:prstGeom>
          <a:noFill/>
          <a:ln w="28575">
            <a:solidFill>
              <a:srgbClr val="02A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464319E-DC12-4916-28C1-94507CF59767}"/>
              </a:ext>
            </a:extLst>
          </p:cNvPr>
          <p:cNvSpPr/>
          <p:nvPr/>
        </p:nvSpPr>
        <p:spPr>
          <a:xfrm rot="752077">
            <a:off x="9865043" y="4038019"/>
            <a:ext cx="756487" cy="348071"/>
          </a:xfrm>
          <a:prstGeom prst="ellipse">
            <a:avLst/>
          </a:prstGeom>
          <a:noFill/>
          <a:ln w="28575">
            <a:solidFill>
              <a:srgbClr val="EC4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E4228A0-4134-3676-9ED7-38B1528FDDF4}"/>
              </a:ext>
            </a:extLst>
          </p:cNvPr>
          <p:cNvSpPr/>
          <p:nvPr/>
        </p:nvSpPr>
        <p:spPr>
          <a:xfrm rot="752077">
            <a:off x="10473375" y="4448999"/>
            <a:ext cx="201575" cy="20989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D307516-EF43-2A56-1A8F-1E17240DB145}"/>
              </a:ext>
            </a:extLst>
          </p:cNvPr>
          <p:cNvSpPr/>
          <p:nvPr/>
        </p:nvSpPr>
        <p:spPr>
          <a:xfrm rot="20414932">
            <a:off x="9186684" y="2647648"/>
            <a:ext cx="247759" cy="57906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348BD5-E67F-A5E8-05E0-BDB738E893C2}"/>
              </a:ext>
            </a:extLst>
          </p:cNvPr>
          <p:cNvSpPr txBox="1"/>
          <p:nvPr/>
        </p:nvSpPr>
        <p:spPr>
          <a:xfrm>
            <a:off x="8071493" y="3188269"/>
            <a:ext cx="140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2A3FE"/>
                </a:solidFill>
              </a:rPr>
              <a:t>San Francisco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FD4C054-E1BB-CC83-B7C8-97733708F88F}"/>
              </a:ext>
            </a:extLst>
          </p:cNvPr>
          <p:cNvSpPr txBox="1"/>
          <p:nvPr/>
        </p:nvSpPr>
        <p:spPr>
          <a:xfrm>
            <a:off x="9850202" y="2507678"/>
            <a:ext cx="1530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Sacramento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4BE82EC-0D34-E2F2-647F-93CCC1613506}"/>
              </a:ext>
            </a:extLst>
          </p:cNvPr>
          <p:cNvSpPr txBox="1"/>
          <p:nvPr/>
        </p:nvSpPr>
        <p:spPr>
          <a:xfrm>
            <a:off x="8939710" y="4019172"/>
            <a:ext cx="1065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C49A6"/>
                </a:solidFill>
              </a:rPr>
              <a:t>Los Angeles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DBDA00-4EFC-64DB-6D38-5886D7626902}"/>
              </a:ext>
            </a:extLst>
          </p:cNvPr>
          <p:cNvSpPr txBox="1"/>
          <p:nvPr/>
        </p:nvSpPr>
        <p:spPr>
          <a:xfrm>
            <a:off x="10158943" y="5246743"/>
            <a:ext cx="913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E6AF00"/>
                </a:solidFill>
              </a:rPr>
              <a:t>San Diego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56B83-065E-0A6F-703C-6C37CEF77044}"/>
              </a:ext>
            </a:extLst>
          </p:cNvPr>
          <p:cNvSpPr txBox="1"/>
          <p:nvPr/>
        </p:nvSpPr>
        <p:spPr>
          <a:xfrm>
            <a:off x="1121820" y="858653"/>
            <a:ext cx="411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California Zip code distribution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58927C-10F9-F19D-4471-31AC3FA72ADA}"/>
                  </a:ext>
                </a:extLst>
              </p14:cNvPr>
              <p14:cNvContentPartPr/>
              <p14:nvPr/>
            </p14:nvContentPartPr>
            <p14:xfrm>
              <a:off x="1937520" y="1635120"/>
              <a:ext cx="7311600" cy="2804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58927C-10F9-F19D-4471-31AC3FA72A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8160" y="1625760"/>
                <a:ext cx="7330320" cy="2823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3886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07"/>
    </mc:Choice>
    <mc:Fallback xmlns="">
      <p:transition spd="slow" advTm="5260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194A60C-749A-F1AB-E086-1FFB9410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86106"/>
            <a:ext cx="5419814" cy="43285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65167-FA19-B370-850B-6BC593E3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66" y="1238288"/>
            <a:ext cx="5419814" cy="43285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C352D3-8716-4779-A460-708C7862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Supervised Learning: Regression and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2CD17-6E37-4A87-BC4A-D3F4CF56E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1B869-C36E-435C-9EBB-B9CF6B7D3FC2}"/>
              </a:ext>
            </a:extLst>
          </p:cNvPr>
          <p:cNvSpPr txBox="1"/>
          <p:nvPr/>
        </p:nvSpPr>
        <p:spPr>
          <a:xfrm>
            <a:off x="1282095" y="5668762"/>
            <a:ext cx="3662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Regression</a:t>
            </a:r>
          </a:p>
          <a:p>
            <a:pPr algn="ctr"/>
            <a:r>
              <a:rPr lang="en-US" sz="2400" dirty="0"/>
              <a:t>Continuous output (Weight)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BF492-C544-4CF6-B400-2A7327362E28}"/>
              </a:ext>
            </a:extLst>
          </p:cNvPr>
          <p:cNvSpPr txBox="1"/>
          <p:nvPr/>
        </p:nvSpPr>
        <p:spPr>
          <a:xfrm>
            <a:off x="6731585" y="5668762"/>
            <a:ext cx="4847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Classification</a:t>
            </a:r>
          </a:p>
          <a:p>
            <a:pPr algn="ctr"/>
            <a:r>
              <a:rPr lang="en-US" sz="2400" dirty="0"/>
              <a:t>Discreet output (0 - Male, 1 - Female)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32274-392F-4253-8B94-FB2E0F70ACEF}"/>
              </a:ext>
            </a:extLst>
          </p:cNvPr>
          <p:cNvSpPr txBox="1"/>
          <p:nvPr/>
        </p:nvSpPr>
        <p:spPr>
          <a:xfrm>
            <a:off x="1687845" y="1436248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 weight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FAE1AE-1CA2-4677-A70E-BDACB175983A}"/>
              </a:ext>
            </a:extLst>
          </p:cNvPr>
          <p:cNvCxnSpPr>
            <a:cxnSpLocks/>
          </p:cNvCxnSpPr>
          <p:nvPr/>
        </p:nvCxnSpPr>
        <p:spPr>
          <a:xfrm flipV="1">
            <a:off x="7831376" y="2825699"/>
            <a:ext cx="2388385" cy="504354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DC48D0-6ABB-435D-BF47-0D9E7182E92E}"/>
              </a:ext>
            </a:extLst>
          </p:cNvPr>
          <p:cNvSpPr txBox="1"/>
          <p:nvPr/>
        </p:nvSpPr>
        <p:spPr>
          <a:xfrm>
            <a:off x="7394375" y="1436248"/>
            <a:ext cx="213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 gender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29A29-6571-4F95-82BE-3EA9DA9FDCE8}"/>
              </a:ext>
            </a:extLst>
          </p:cNvPr>
          <p:cNvSpPr txBox="1"/>
          <p:nvPr/>
        </p:nvSpPr>
        <p:spPr>
          <a:xfrm>
            <a:off x="8791958" y="3843984"/>
            <a:ext cx="110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C49A6"/>
                </a:solidFill>
              </a:rPr>
              <a:t>Female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E3FB9-0B38-4D20-9E8F-DD3D01AEDA71}"/>
              </a:ext>
            </a:extLst>
          </p:cNvPr>
          <p:cNvSpPr txBox="1"/>
          <p:nvPr/>
        </p:nvSpPr>
        <p:spPr>
          <a:xfrm>
            <a:off x="10229921" y="2276276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2A3FE"/>
                </a:solidFill>
              </a:rPr>
              <a:t>Male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A877EF-AA88-4E1D-9582-E9DFA71F66C5}"/>
              </a:ext>
            </a:extLst>
          </p:cNvPr>
          <p:cNvCxnSpPr/>
          <p:nvPr/>
        </p:nvCxnSpPr>
        <p:spPr>
          <a:xfrm flipV="1">
            <a:off x="2432773" y="2068370"/>
            <a:ext cx="2097949" cy="2042160"/>
          </a:xfrm>
          <a:prstGeom prst="line">
            <a:avLst/>
          </a:prstGeom>
          <a:ln w="381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9AB42E-2B3C-4482-893C-1184942618A9}"/>
                  </a:ext>
                </a:extLst>
              </p14:cNvPr>
              <p14:cNvContentPartPr/>
              <p14:nvPr/>
            </p14:nvContentPartPr>
            <p14:xfrm>
              <a:off x="10269000" y="2840040"/>
              <a:ext cx="666720" cy="524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9AB42E-2B3C-4482-893C-1184942618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59640" y="2830680"/>
                <a:ext cx="685440" cy="54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105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4119437" y="3044281"/>
            <a:ext cx="428655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93675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963F8-87DB-82B5-A9D4-62A547AE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676400"/>
            <a:ext cx="4598264" cy="391134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C352D3-8716-4779-A460-708C7862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Linear Model Example in Chemistry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2CD17-6E37-4A87-BC4A-D3F4CF56E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0FF13-72C0-4353-A55B-727CB6416367}"/>
              </a:ext>
            </a:extLst>
          </p:cNvPr>
          <p:cNvSpPr txBox="1"/>
          <p:nvPr/>
        </p:nvSpPr>
        <p:spPr>
          <a:xfrm>
            <a:off x="979452" y="1103231"/>
            <a:ext cx="5491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Heat of Formation, </a:t>
            </a:r>
            <a:r>
              <a:rPr lang="el-GR" sz="2400" b="1" dirty="0"/>
              <a:t>Δ</a:t>
            </a:r>
            <a:r>
              <a:rPr lang="en-US" sz="2400" b="1" baseline="-25000" dirty="0" err="1"/>
              <a:t>f</a:t>
            </a:r>
            <a:r>
              <a:rPr lang="en-US" sz="2400" b="1" i="1" dirty="0" err="1"/>
              <a:t>H</a:t>
            </a:r>
            <a:r>
              <a:rPr lang="en-US" sz="2400" b="1" i="1" dirty="0"/>
              <a:t>°,</a:t>
            </a:r>
            <a:r>
              <a:rPr lang="en-US" sz="2400" b="1" dirty="0"/>
              <a:t> of Linear Alkane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39CFA86-CCF4-4A5D-8B2C-1CFA97FBB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166055"/>
                  </p:ext>
                </p:extLst>
              </p:nvPr>
            </p:nvGraphicFramePr>
            <p:xfrm>
              <a:off x="6865167" y="1676400"/>
              <a:ext cx="5314346" cy="2979420"/>
            </p:xfrm>
            <a:graphic>
              <a:graphicData uri="http://schemas.openxmlformats.org/drawingml/2006/table">
                <a:tbl>
                  <a:tblPr>
                    <a:tableStyleId>{9D7B26C5-4107-4FEC-AEDC-1716B250A1EF}</a:tableStyleId>
                  </a:tblPr>
                  <a:tblGrid>
                    <a:gridCol w="2266346">
                      <a:extLst>
                        <a:ext uri="{9D8B030D-6E8A-4147-A177-3AD203B41FA5}">
                          <a16:colId xmlns:a16="http://schemas.microsoft.com/office/drawing/2014/main" val="921714404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420115580"/>
                        </a:ext>
                      </a:extLst>
                    </a:gridCol>
                  </a:tblGrid>
                  <a:tr h="103118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b="0" u="none" strike="noStrike" dirty="0">
                            <a:effectLst/>
                          </a:endParaRPr>
                        </a:p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CH</a:t>
                          </a:r>
                          <a:r>
                            <a:rPr lang="en-US" sz="2400" b="0" i="0" u="none" strike="noStrike" baseline="-250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b="0" u="none" strike="noStrike" dirty="0">
                            <a:effectLst/>
                          </a:endParaRPr>
                        </a:p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Heat of formation in eV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49126237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-0.87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88646114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</a:rPr>
                            <a:t>3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-1.08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19139302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</a:rPr>
                            <a:t>4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-1.30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26771885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-1.52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32962927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…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….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85659283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-7.22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9421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39CFA86-CCF4-4A5D-8B2C-1CFA97FBB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166055"/>
                  </p:ext>
                </p:extLst>
              </p:nvPr>
            </p:nvGraphicFramePr>
            <p:xfrm>
              <a:off x="6865167" y="1676400"/>
              <a:ext cx="5314346" cy="2979420"/>
            </p:xfrm>
            <a:graphic>
              <a:graphicData uri="http://schemas.openxmlformats.org/drawingml/2006/table">
                <a:tbl>
                  <a:tblPr>
                    <a:tableStyleId>{9D7B26C5-4107-4FEC-AEDC-1716B250A1EF}</a:tableStyleId>
                  </a:tblPr>
                  <a:tblGrid>
                    <a:gridCol w="2266346">
                      <a:extLst>
                        <a:ext uri="{9D8B030D-6E8A-4147-A177-3AD203B41FA5}">
                          <a16:colId xmlns:a16="http://schemas.microsoft.com/office/drawing/2014/main" val="921714404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420115580"/>
                        </a:ext>
                      </a:extLst>
                    </a:gridCol>
                  </a:tblGrid>
                  <a:tr h="7391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34677" b="-328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4400" r="-200" b="-328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126237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-0.87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88646114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</a:rPr>
                            <a:t>3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-1.08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19139302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</a:rPr>
                            <a:t>4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-1.30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26771885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-1.52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32962927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…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….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85659283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-7.22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94218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E849806-2FA8-4F12-9D2C-EB73316C9DA7}"/>
              </a:ext>
            </a:extLst>
          </p:cNvPr>
          <p:cNvSpPr txBox="1"/>
          <p:nvPr/>
        </p:nvSpPr>
        <p:spPr>
          <a:xfrm>
            <a:off x="8737638" y="1114276"/>
            <a:ext cx="7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FA9DEF-C46F-4783-9F52-1DEEE6534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060" y="1913486"/>
            <a:ext cx="2179060" cy="274751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3D9607-B2AB-4A0E-BA26-D11F60C40093}"/>
              </a:ext>
            </a:extLst>
          </p:cNvPr>
          <p:cNvCxnSpPr>
            <a:cxnSpLocks/>
          </p:cNvCxnSpPr>
          <p:nvPr/>
        </p:nvCxnSpPr>
        <p:spPr>
          <a:xfrm>
            <a:off x="1097280" y="2082800"/>
            <a:ext cx="3362960" cy="239776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19DF99-298D-24E0-D5BE-0E90CCD7A6E7}"/>
                  </a:ext>
                </a:extLst>
              </p14:cNvPr>
              <p14:cNvContentPartPr/>
              <p14:nvPr/>
            </p14:nvContentPartPr>
            <p14:xfrm>
              <a:off x="1197720" y="1593360"/>
              <a:ext cx="9806760" cy="4825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19DF99-298D-24E0-D5BE-0E90CCD7A6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360" y="1584000"/>
                <a:ext cx="9825480" cy="48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238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972C2-2B29-6ECD-4ED9-AAD07FAE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D4975B-AC06-1095-8BE0-39661F4B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5A406-CD54-1221-F6BB-127C4EFBE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1DC65B-6E58-4923-3907-374BEAE8F692}"/>
                  </a:ext>
                </a:extLst>
              </p:cNvPr>
              <p:cNvSpPr txBox="1"/>
              <p:nvPr/>
            </p:nvSpPr>
            <p:spPr>
              <a:xfrm>
                <a:off x="7391400" y="1382111"/>
                <a:ext cx="4331570" cy="417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u="none" strike="noStrike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= input, independent variable</a:t>
                </a:r>
              </a:p>
              <a:p>
                <a:r>
                  <a:rPr lang="en-US" sz="2400" dirty="0"/>
                  <a:t>      feature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u="none" strike="noStrike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= output, dependent variable</a:t>
                </a:r>
              </a:p>
              <a:p>
                <a:r>
                  <a:rPr lang="en-US" sz="2400" dirty="0"/>
                  <a:t>      target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= number of training examples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= single training example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= </a:t>
                </a:r>
                <a:r>
                  <a:rPr lang="en-US" sz="2400" i="1" dirty="0" err="1"/>
                  <a:t>i</a:t>
                </a:r>
                <a:r>
                  <a:rPr lang="en-US" sz="2400" baseline="30000" dirty="0" err="1"/>
                  <a:t>th</a:t>
                </a:r>
                <a:r>
                  <a:rPr lang="en-US" sz="2400" dirty="0"/>
                  <a:t> training example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1DC65B-6E58-4923-3907-374BEAE8F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1382111"/>
                <a:ext cx="4331570" cy="4179990"/>
              </a:xfrm>
              <a:prstGeom prst="rect">
                <a:avLst/>
              </a:prstGeom>
              <a:blipFill>
                <a:blip r:embed="rId2"/>
                <a:stretch>
                  <a:fillRect l="-2254" t="-1168" r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66A3C83-173F-BDF5-5EB1-D43E784A4D37}"/>
              </a:ext>
            </a:extLst>
          </p:cNvPr>
          <p:cNvSpPr txBox="1"/>
          <p:nvPr/>
        </p:nvSpPr>
        <p:spPr>
          <a:xfrm>
            <a:off x="533400" y="4959247"/>
            <a:ext cx="549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Training Set: Data used to train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B7E1C4-7901-5A79-E96C-D00BD67038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041711"/>
                  </p:ext>
                </p:extLst>
              </p:nvPr>
            </p:nvGraphicFramePr>
            <p:xfrm>
              <a:off x="304800" y="1600200"/>
              <a:ext cx="6523632" cy="2979420"/>
            </p:xfrm>
            <a:graphic>
              <a:graphicData uri="http://schemas.openxmlformats.org/drawingml/2006/table">
                <a:tbl>
                  <a:tblPr>
                    <a:tableStyleId>{9D7B26C5-4107-4FEC-AEDC-1716B250A1EF}</a:tableStyleId>
                  </a:tblPr>
                  <a:tblGrid>
                    <a:gridCol w="1588793">
                      <a:extLst>
                        <a:ext uri="{9D8B030D-6E8A-4147-A177-3AD203B41FA5}">
                          <a16:colId xmlns:a16="http://schemas.microsoft.com/office/drawing/2014/main" val="1741408731"/>
                        </a:ext>
                      </a:extLst>
                    </a:gridCol>
                    <a:gridCol w="1948815">
                      <a:extLst>
                        <a:ext uri="{9D8B030D-6E8A-4147-A177-3AD203B41FA5}">
                          <a16:colId xmlns:a16="http://schemas.microsoft.com/office/drawing/2014/main" val="921714404"/>
                        </a:ext>
                      </a:extLst>
                    </a:gridCol>
                    <a:gridCol w="2986024">
                      <a:extLst>
                        <a:ext uri="{9D8B030D-6E8A-4147-A177-3AD203B41FA5}">
                          <a16:colId xmlns:a16="http://schemas.microsoft.com/office/drawing/2014/main" val="2420115580"/>
                        </a:ext>
                      </a:extLst>
                    </a:gridCol>
                  </a:tblGrid>
                  <a:tr h="103118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index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b="0" u="none" strike="noStrike" dirty="0">
                            <a:effectLst/>
                          </a:endParaRPr>
                        </a:p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Number of CH</a:t>
                          </a:r>
                          <a:r>
                            <a:rPr lang="en-US" sz="2400" b="0" i="0" u="none" strike="noStrike" baseline="-250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b="0" u="none" strike="noStrike" dirty="0">
                            <a:effectLst/>
                          </a:endParaRPr>
                        </a:p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Heat of formation in eV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49126237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(1)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-0.87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88646114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(2)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</a:rPr>
                            <a:t>3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-1.08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19139302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(3)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</a:rPr>
                            <a:t>4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-1.30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26771885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(4)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-1.52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32962927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…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…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….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85659283"/>
                      </a:ext>
                    </a:extLst>
                  </a:tr>
                  <a:tr h="30495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(20)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-7.22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9421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1B7E1C4-7901-5A79-E96C-D00BD67038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041711"/>
                  </p:ext>
                </p:extLst>
              </p:nvPr>
            </p:nvGraphicFramePr>
            <p:xfrm>
              <a:off x="304800" y="1600200"/>
              <a:ext cx="6523632" cy="2979420"/>
            </p:xfrm>
            <a:graphic>
              <a:graphicData uri="http://schemas.openxmlformats.org/drawingml/2006/table">
                <a:tbl>
                  <a:tblPr>
                    <a:tableStyleId>{9D7B26C5-4107-4FEC-AEDC-1716B250A1EF}</a:tableStyleId>
                  </a:tblPr>
                  <a:tblGrid>
                    <a:gridCol w="1588793">
                      <a:extLst>
                        <a:ext uri="{9D8B030D-6E8A-4147-A177-3AD203B41FA5}">
                          <a16:colId xmlns:a16="http://schemas.microsoft.com/office/drawing/2014/main" val="1741408731"/>
                        </a:ext>
                      </a:extLst>
                    </a:gridCol>
                    <a:gridCol w="1948815">
                      <a:extLst>
                        <a:ext uri="{9D8B030D-6E8A-4147-A177-3AD203B41FA5}">
                          <a16:colId xmlns:a16="http://schemas.microsoft.com/office/drawing/2014/main" val="921714404"/>
                        </a:ext>
                      </a:extLst>
                    </a:gridCol>
                    <a:gridCol w="2986024">
                      <a:extLst>
                        <a:ext uri="{9D8B030D-6E8A-4147-A177-3AD203B41FA5}">
                          <a16:colId xmlns:a16="http://schemas.microsoft.com/office/drawing/2014/main" val="2420115580"/>
                        </a:ext>
                      </a:extLst>
                    </a:gridCol>
                  </a:tblGrid>
                  <a:tr h="7391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Data index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1563" r="-153438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8571" r="-204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9126237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(1)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-0.87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588646114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(2)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</a:rPr>
                            <a:t>3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-1.08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19139302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(3)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</a:rPr>
                            <a:t>4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-1.30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26771885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(4)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-1.52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32962927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…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…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</a:rPr>
                            <a:t>….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685659283"/>
                      </a:ext>
                    </a:extLst>
                  </a:tr>
                  <a:tr h="37338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(20)</a:t>
                          </a:r>
                        </a:p>
                      </a:txBody>
                      <a:tcPr marL="7620" marR="7620" marT="7620" marB="0" anchor="b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-7.22</a:t>
                          </a:r>
                        </a:p>
                      </a:txBody>
                      <a:tcPr marL="7620" marR="7620" marT="762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94218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1EB54C-6F31-C162-683F-6F58D6EF8F95}"/>
                  </a:ext>
                </a:extLst>
              </p14:cNvPr>
              <p14:cNvContentPartPr/>
              <p14:nvPr/>
            </p14:nvContentPartPr>
            <p14:xfrm>
              <a:off x="654480" y="229680"/>
              <a:ext cx="10691280" cy="535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1EB54C-6F31-C162-683F-6F58D6EF8F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120" y="220320"/>
                <a:ext cx="10710000" cy="537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5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DFF75-61FD-49D7-9B1F-FDAED37B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6E197-B479-4B93-8DCF-F0E996D26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28DBFBFF-74A8-4CA7-8414-FA0542205496}"/>
              </a:ext>
            </a:extLst>
          </p:cNvPr>
          <p:cNvSpPr/>
          <p:nvPr/>
        </p:nvSpPr>
        <p:spPr>
          <a:xfrm>
            <a:off x="1942578" y="1560112"/>
            <a:ext cx="1785907" cy="5394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Training Set</a:t>
            </a:r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2F78249A-DE57-40F6-846E-FE6078C3D917}"/>
              </a:ext>
            </a:extLst>
          </p:cNvPr>
          <p:cNvSpPr/>
          <p:nvPr/>
        </p:nvSpPr>
        <p:spPr>
          <a:xfrm>
            <a:off x="1524781" y="2370227"/>
            <a:ext cx="2621500" cy="5394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Learning Algorithm</a:t>
            </a:r>
          </a:p>
        </p:txBody>
      </p: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BED4FA09-D8E4-4D3D-99D1-7C72CC643F76}"/>
              </a:ext>
            </a:extLst>
          </p:cNvPr>
          <p:cNvSpPr/>
          <p:nvPr/>
        </p:nvSpPr>
        <p:spPr>
          <a:xfrm>
            <a:off x="2394464" y="3180343"/>
            <a:ext cx="882134" cy="539496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4CEC61-4FD6-452C-A39E-349444A5309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2835531" y="2099608"/>
            <a:ext cx="1" cy="27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C9406F-37ED-4AC7-8062-E568BB2A14D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835531" y="2909723"/>
            <a:ext cx="0" cy="27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602C59-3BA3-4763-84C2-61FAE7B0729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524781" y="3450091"/>
            <a:ext cx="869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130000-4972-4465-B073-487435DBF8CB}"/>
              </a:ext>
            </a:extLst>
          </p:cNvPr>
          <p:cNvSpPr txBox="1"/>
          <p:nvPr/>
        </p:nvSpPr>
        <p:spPr>
          <a:xfrm>
            <a:off x="766806" y="3200662"/>
            <a:ext cx="62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6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6523D7-919C-42A8-9EFE-2FD798A7AAD5}"/>
                  </a:ext>
                </a:extLst>
              </p:cNvPr>
              <p:cNvSpPr txBox="1"/>
              <p:nvPr/>
            </p:nvSpPr>
            <p:spPr>
              <a:xfrm>
                <a:off x="3864587" y="3198907"/>
                <a:ext cx="107382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6523D7-919C-42A8-9EFE-2FD798A7A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587" y="3198907"/>
                <a:ext cx="1073828" cy="461665"/>
              </a:xfrm>
              <a:prstGeom prst="rect">
                <a:avLst/>
              </a:prstGeom>
              <a:blipFill>
                <a:blip r:embed="rId2"/>
                <a:stretch>
                  <a:fillRect t="-4000" r="-113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58E987-4B9B-4EFB-884A-90E7EF4FFA7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276598" y="3450091"/>
            <a:ext cx="762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FE29E1-86B0-70A2-51FE-A717CCD23AD1}"/>
              </a:ext>
            </a:extLst>
          </p:cNvPr>
          <p:cNvSpPr txBox="1"/>
          <p:nvPr/>
        </p:nvSpPr>
        <p:spPr>
          <a:xfrm>
            <a:off x="2195442" y="374019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function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F89DF1-9BD9-EC93-F951-5050F21050D7}"/>
              </a:ext>
            </a:extLst>
          </p:cNvPr>
          <p:cNvSpPr txBox="1"/>
          <p:nvPr/>
        </p:nvSpPr>
        <p:spPr>
          <a:xfrm>
            <a:off x="533400" y="3719839"/>
            <a:ext cx="109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FA9FA1-1800-CFA0-3AB6-74C5976A26F8}"/>
                  </a:ext>
                </a:extLst>
              </p:cNvPr>
              <p:cNvSpPr txBox="1"/>
              <p:nvPr/>
            </p:nvSpPr>
            <p:spPr>
              <a:xfrm>
                <a:off x="3469002" y="3719839"/>
                <a:ext cx="18649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7030A0"/>
                    </a:solidFill>
                  </a:rPr>
                  <a:t>prediction</a:t>
                </a:r>
              </a:p>
              <a:p>
                <a:pPr algn="ctr"/>
                <a:r>
                  <a:rPr lang="en-US" sz="2400" dirty="0">
                    <a:solidFill>
                      <a:srgbClr val="7030A0"/>
                    </a:solidFill>
                  </a:rPr>
                  <a:t>(estimated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FA9FA1-1800-CFA0-3AB6-74C5976A2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02" y="3719839"/>
                <a:ext cx="1864998" cy="830997"/>
              </a:xfrm>
              <a:prstGeom prst="rect">
                <a:avLst/>
              </a:prstGeom>
              <a:blipFill>
                <a:blip r:embed="rId3"/>
                <a:stretch>
                  <a:fillRect l="-4575" t="-5839" r="-4575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16">
            <a:extLst>
              <a:ext uri="{FF2B5EF4-FFF2-40B4-BE49-F238E27FC236}">
                <a16:creationId xmlns:a16="http://schemas.microsoft.com/office/drawing/2014/main" id="{FE845441-A169-B529-5AD6-A1E95AC846FD}"/>
              </a:ext>
            </a:extLst>
          </p:cNvPr>
          <p:cNvSpPr/>
          <p:nvPr/>
        </p:nvSpPr>
        <p:spPr>
          <a:xfrm>
            <a:off x="2009318" y="5149437"/>
            <a:ext cx="882134" cy="539496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f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1E5D2BA-F75F-F40D-594D-4615721579BB}"/>
              </a:ext>
            </a:extLst>
          </p:cNvPr>
          <p:cNvCxnSpPr>
            <a:cxnSpLocks/>
          </p:cNvCxnSpPr>
          <p:nvPr/>
        </p:nvCxnSpPr>
        <p:spPr>
          <a:xfrm>
            <a:off x="1361440" y="5415280"/>
            <a:ext cx="647878" cy="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49BDF7-1F33-E142-F5BD-275B65D31A87}"/>
              </a:ext>
            </a:extLst>
          </p:cNvPr>
          <p:cNvSpPr txBox="1"/>
          <p:nvPr/>
        </p:nvSpPr>
        <p:spPr>
          <a:xfrm>
            <a:off x="76200" y="5003687"/>
            <a:ext cx="1402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6"/>
                </a:solidFill>
              </a:rPr>
              <a:t>Number of CH</a:t>
            </a:r>
            <a:r>
              <a:rPr lang="en-US" sz="2400" i="1" baseline="-25000" dirty="0">
                <a:solidFill>
                  <a:schemeClr val="accent6"/>
                </a:solidFill>
              </a:rPr>
              <a:t>2</a:t>
            </a:r>
            <a:endParaRPr lang="en-US" sz="2400" i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F9AAFE-A2E6-97E8-1048-167731C07D10}"/>
              </a:ext>
            </a:extLst>
          </p:cNvPr>
          <p:cNvSpPr txBox="1"/>
          <p:nvPr/>
        </p:nvSpPr>
        <p:spPr>
          <a:xfrm>
            <a:off x="3614489" y="5003687"/>
            <a:ext cx="16385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Heat of formation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6BA2C7-620D-031A-230B-178DDDA864EF}"/>
              </a:ext>
            </a:extLst>
          </p:cNvPr>
          <p:cNvCxnSpPr>
            <a:cxnSpLocks/>
          </p:cNvCxnSpPr>
          <p:nvPr/>
        </p:nvCxnSpPr>
        <p:spPr>
          <a:xfrm>
            <a:off x="2891452" y="5419185"/>
            <a:ext cx="762002" cy="7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69D1375-A891-9C9C-C8FF-A6CDD61C9A5E}"/>
              </a:ext>
            </a:extLst>
          </p:cNvPr>
          <p:cNvSpPr txBox="1"/>
          <p:nvPr/>
        </p:nvSpPr>
        <p:spPr>
          <a:xfrm>
            <a:off x="7529794" y="1036892"/>
            <a:ext cx="3090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represent </a:t>
            </a:r>
            <a:r>
              <a:rPr lang="en-US" sz="2800" i="1" dirty="0">
                <a:solidFill>
                  <a:srgbClr val="00B0F0"/>
                </a:solidFill>
              </a:rPr>
              <a:t>f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D72F30-60EB-A375-E32E-CB18DF3D2020}"/>
                  </a:ext>
                </a:extLst>
              </p:cNvPr>
              <p:cNvSpPr txBox="1"/>
              <p:nvPr/>
            </p:nvSpPr>
            <p:spPr>
              <a:xfrm>
                <a:off x="9075185" y="2490674"/>
                <a:ext cx="3003194" cy="542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D72F30-60EB-A375-E32E-CB18DF3D2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185" y="2490674"/>
                <a:ext cx="3003194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15D0F379-F827-C548-735E-6F85821E5282}"/>
              </a:ext>
            </a:extLst>
          </p:cNvPr>
          <p:cNvSpPr txBox="1"/>
          <p:nvPr/>
        </p:nvSpPr>
        <p:spPr>
          <a:xfrm>
            <a:off x="6521097" y="4015407"/>
            <a:ext cx="52738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Linear regression with one variable</a:t>
            </a:r>
          </a:p>
          <a:p>
            <a:pPr algn="ctr"/>
            <a:endParaRPr lang="en-US" sz="28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47652EF-616C-6D25-C9AD-89EA4C5A1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384" y="1932863"/>
            <a:ext cx="2448286" cy="2082544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3FCA47C-F6DF-B407-BFDB-6D47C47EB1BC}"/>
              </a:ext>
            </a:extLst>
          </p:cNvPr>
          <p:cNvCxnSpPr>
            <a:cxnSpLocks/>
          </p:cNvCxnSpPr>
          <p:nvPr/>
        </p:nvCxnSpPr>
        <p:spPr>
          <a:xfrm>
            <a:off x="6910441" y="2153974"/>
            <a:ext cx="1660753" cy="124608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9C54D6C-71F4-2BEB-64FB-B79E6394448B}"/>
              </a:ext>
            </a:extLst>
          </p:cNvPr>
          <p:cNvSpPr txBox="1"/>
          <p:nvPr/>
        </p:nvSpPr>
        <p:spPr>
          <a:xfrm>
            <a:off x="6521097" y="4853744"/>
            <a:ext cx="4181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Univariate linear regression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51A4DC-73EA-FB07-E738-F9386705EA30}"/>
              </a:ext>
            </a:extLst>
          </p:cNvPr>
          <p:cNvSpPr txBox="1"/>
          <p:nvPr/>
        </p:nvSpPr>
        <p:spPr>
          <a:xfrm>
            <a:off x="7740817" y="5696551"/>
            <a:ext cx="3565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does </a:t>
            </a:r>
            <a:r>
              <a:rPr lang="en-US" sz="2800" i="1" dirty="0"/>
              <a:t>w</a:t>
            </a:r>
            <a:r>
              <a:rPr lang="en-US" sz="2800" dirty="0"/>
              <a:t> and </a:t>
            </a:r>
            <a:r>
              <a:rPr lang="en-US" sz="2800" i="1" dirty="0"/>
              <a:t>b</a:t>
            </a:r>
            <a:r>
              <a:rPr lang="en-US" sz="2800" dirty="0"/>
              <a:t> do?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BF9B12-67D7-DEED-0090-376BBB37531B}"/>
                  </a:ext>
                </a:extLst>
              </p14:cNvPr>
              <p14:cNvContentPartPr/>
              <p14:nvPr/>
            </p14:nvContentPartPr>
            <p14:xfrm>
              <a:off x="374760" y="1360440"/>
              <a:ext cx="11715840" cy="5027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BF9B12-67D7-DEED-0090-376BBB3753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400" y="1351080"/>
                <a:ext cx="11734560" cy="50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0634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CCEI-PresentationTemplate</Template>
  <TotalTime>162142</TotalTime>
  <Words>1048</Words>
  <Application>Microsoft Office PowerPoint</Application>
  <PresentationFormat>Widescreen</PresentationFormat>
  <Paragraphs>346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Custom Design</vt:lpstr>
      <vt:lpstr>Linear Regression</vt:lpstr>
      <vt:lpstr>PowerPoint Presentation</vt:lpstr>
      <vt:lpstr>Supervised Learning</vt:lpstr>
      <vt:lpstr>Unsupervised Learning</vt:lpstr>
      <vt:lpstr>Supervised Learning: Regression and Classification</vt:lpstr>
      <vt:lpstr>PowerPoint Presentation</vt:lpstr>
      <vt:lpstr>Linear Model Example in Chemistry</vt:lpstr>
      <vt:lpstr>Terminology</vt:lpstr>
      <vt:lpstr>Linear Regression</vt:lpstr>
      <vt:lpstr>Model Parameters</vt:lpstr>
      <vt:lpstr>Measure of Fitness - Cost Function</vt:lpstr>
      <vt:lpstr>Summary </vt:lpstr>
      <vt:lpstr>Measure of Fitness - Cost Function</vt:lpstr>
      <vt:lpstr>Measure of Fitness - Cost Function</vt:lpstr>
      <vt:lpstr>Measure of Fitness - Cost Function</vt:lpstr>
      <vt:lpstr>Measure of Fitness - Cost Function</vt:lpstr>
      <vt:lpstr>Now including the bias</vt:lpstr>
      <vt:lpstr>PowerPoint Presentation</vt:lpstr>
      <vt:lpstr>Cost Function 2D</vt:lpstr>
      <vt:lpstr>PowerPoint Presentation</vt:lpstr>
      <vt:lpstr>Gradient Descent</vt:lpstr>
      <vt:lpstr>Gradient Descent</vt:lpstr>
      <vt:lpstr>Gradient Descent Algorithm</vt:lpstr>
      <vt:lpstr>Partial Derivative</vt:lpstr>
      <vt:lpstr>Gradient Descent Algorithm</vt:lpstr>
      <vt:lpstr>Gradient Descent</vt:lpstr>
      <vt:lpstr>Gradient Descent – Learning Rate</vt:lpstr>
      <vt:lpstr>Gradient Descent – Local Minima</vt:lpstr>
      <vt:lpstr>Multiple Solution</vt:lpstr>
      <vt:lpstr>Gradient Descent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Principles Microkinetic Modeling of Steam Reforming  of a Water-soluble Bio-oil Fraction  for in situ H2  Production</dc:title>
  <dc:creator>Alexander Mironenko</dc:creator>
  <cp:lastModifiedBy>Geun Ho Gu</cp:lastModifiedBy>
  <cp:revision>16818</cp:revision>
  <cp:lastPrinted>2015-01-07T05:27:20Z</cp:lastPrinted>
  <dcterms:created xsi:type="dcterms:W3CDTF">2013-08-13T18:51:32Z</dcterms:created>
  <dcterms:modified xsi:type="dcterms:W3CDTF">2024-03-13T13:04:37Z</dcterms:modified>
</cp:coreProperties>
</file>